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59" r:id="rId6"/>
    <p:sldId id="274" r:id="rId7"/>
    <p:sldId id="263" r:id="rId8"/>
    <p:sldId id="261" r:id="rId9"/>
    <p:sldId id="278" r:id="rId10"/>
    <p:sldId id="276" r:id="rId11"/>
    <p:sldId id="279" r:id="rId12"/>
    <p:sldId id="270" r:id="rId13"/>
    <p:sldId id="277" r:id="rId14"/>
    <p:sldId id="264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Underwood at Dunalley School" userId="e4a2a5d9-e963-4f1e-9a4e-fa629b734728" providerId="ADAL" clId="{F29A9AF0-0BA0-4968-9A67-4DBA0EEE67DC}"/>
    <pc:docChg chg="modSld">
      <pc:chgData name="Charlotte Underwood at Dunalley School" userId="e4a2a5d9-e963-4f1e-9a4e-fa629b734728" providerId="ADAL" clId="{F29A9AF0-0BA0-4968-9A67-4DBA0EEE67DC}" dt="2025-01-07T16:31:38.426" v="3" actId="113"/>
      <pc:docMkLst>
        <pc:docMk/>
      </pc:docMkLst>
      <pc:sldChg chg="modSp">
        <pc:chgData name="Charlotte Underwood at Dunalley School" userId="e4a2a5d9-e963-4f1e-9a4e-fa629b734728" providerId="ADAL" clId="{F29A9AF0-0BA0-4968-9A67-4DBA0EEE67DC}" dt="2025-01-07T16:31:38.426" v="3" actId="113"/>
        <pc:sldMkLst>
          <pc:docMk/>
          <pc:sldMk cId="140320028" sldId="258"/>
        </pc:sldMkLst>
        <pc:spChg chg="mod">
          <ac:chgData name="Charlotte Underwood at Dunalley School" userId="e4a2a5d9-e963-4f1e-9a4e-fa629b734728" providerId="ADAL" clId="{F29A9AF0-0BA0-4968-9A67-4DBA0EEE67DC}" dt="2025-01-07T16:31:38.426" v="3" actId="113"/>
          <ac:spMkLst>
            <pc:docMk/>
            <pc:sldMk cId="140320028" sldId="258"/>
            <ac:spMk id="2" creationId="{00000000-0000-0000-0000-000000000000}"/>
          </ac:spMkLst>
        </pc:spChg>
      </pc:sldChg>
    </pc:docChg>
  </pc:docChgLst>
  <pc:docChgLst>
    <pc:chgData name="Charlotte Underwood at Dunalley School" userId="e4a2a5d9-e963-4f1e-9a4e-fa629b734728" providerId="ADAL" clId="{421F8D70-5697-4127-90BF-D46816F2664E}"/>
    <pc:docChg chg="delSld modSld sldOrd">
      <pc:chgData name="Charlotte Underwood at Dunalley School" userId="e4a2a5d9-e963-4f1e-9a4e-fa629b734728" providerId="ADAL" clId="{421F8D70-5697-4127-90BF-D46816F2664E}" dt="2025-04-30T11:01:43.639" v="32" actId="20577"/>
      <pc:docMkLst>
        <pc:docMk/>
      </pc:docMkLst>
      <pc:sldChg chg="modSp del">
        <pc:chgData name="Charlotte Underwood at Dunalley School" userId="e4a2a5d9-e963-4f1e-9a4e-fa629b734728" providerId="ADAL" clId="{421F8D70-5697-4127-90BF-D46816F2664E}" dt="2025-04-29T07:18:32.254" v="8" actId="47"/>
        <pc:sldMkLst>
          <pc:docMk/>
          <pc:sldMk cId="140320028" sldId="258"/>
        </pc:sldMkLst>
        <pc:spChg chg="mod">
          <ac:chgData name="Charlotte Underwood at Dunalley School" userId="e4a2a5d9-e963-4f1e-9a4e-fa629b734728" providerId="ADAL" clId="{421F8D70-5697-4127-90BF-D46816F2664E}" dt="2025-04-29T07:18:17.235" v="7" actId="20577"/>
          <ac:spMkLst>
            <pc:docMk/>
            <pc:sldMk cId="140320028" sldId="258"/>
            <ac:spMk id="2" creationId="{00000000-0000-0000-0000-000000000000}"/>
          </ac:spMkLst>
        </pc:spChg>
      </pc:sldChg>
      <pc:sldChg chg="modSp mod">
        <pc:chgData name="Charlotte Underwood at Dunalley School" userId="e4a2a5d9-e963-4f1e-9a4e-fa629b734728" providerId="ADAL" clId="{421F8D70-5697-4127-90BF-D46816F2664E}" dt="2025-04-30T11:01:43.639" v="32" actId="20577"/>
        <pc:sldMkLst>
          <pc:docMk/>
          <pc:sldMk cId="1420416712" sldId="276"/>
        </pc:sldMkLst>
        <pc:spChg chg="mod">
          <ac:chgData name="Charlotte Underwood at Dunalley School" userId="e4a2a5d9-e963-4f1e-9a4e-fa629b734728" providerId="ADAL" clId="{421F8D70-5697-4127-90BF-D46816F2664E}" dt="2025-04-30T11:01:43.639" v="32" actId="20577"/>
          <ac:spMkLst>
            <pc:docMk/>
            <pc:sldMk cId="1420416712" sldId="276"/>
            <ac:spMk id="3" creationId="{26E06852-9A9B-40FD-9D16-7163DE8A4CCF}"/>
          </ac:spMkLst>
        </pc:spChg>
      </pc:sldChg>
      <pc:sldChg chg="ord">
        <pc:chgData name="Charlotte Underwood at Dunalley School" userId="e4a2a5d9-e963-4f1e-9a4e-fa629b734728" providerId="ADAL" clId="{421F8D70-5697-4127-90BF-D46816F2664E}" dt="2025-04-29T14:03:06.684" v="10"/>
        <pc:sldMkLst>
          <pc:docMk/>
          <pc:sldMk cId="856901326" sldId="277"/>
        </pc:sldMkLst>
      </pc:sldChg>
    </pc:docChg>
  </pc:docChgLst>
  <pc:docChgLst>
    <pc:chgData name="Charlotte Underwood at Dunalley School" userId="e4a2a5d9-e963-4f1e-9a4e-fa629b734728" providerId="ADAL" clId="{8C11CA8C-E815-428A-8E90-E07443DD2F00}"/>
    <pc:docChg chg="custSel delSld modSld sldOrd">
      <pc:chgData name="Charlotte Underwood at Dunalley School" userId="e4a2a5d9-e963-4f1e-9a4e-fa629b734728" providerId="ADAL" clId="{8C11CA8C-E815-428A-8E90-E07443DD2F00}" dt="2025-04-07T14:32:35.728" v="328" actId="20577"/>
      <pc:docMkLst>
        <pc:docMk/>
      </pc:docMkLst>
      <pc:sldChg chg="modSp mod">
        <pc:chgData name="Charlotte Underwood at Dunalley School" userId="e4a2a5d9-e963-4f1e-9a4e-fa629b734728" providerId="ADAL" clId="{8C11CA8C-E815-428A-8E90-E07443DD2F00}" dt="2025-04-07T11:19:02.496" v="20" actId="20577"/>
        <pc:sldMkLst>
          <pc:docMk/>
          <pc:sldMk cId="3963841736" sldId="256"/>
        </pc:sldMkLst>
        <pc:spChg chg="mod">
          <ac:chgData name="Charlotte Underwood at Dunalley School" userId="e4a2a5d9-e963-4f1e-9a4e-fa629b734728" providerId="ADAL" clId="{8C11CA8C-E815-428A-8E90-E07443DD2F00}" dt="2025-04-07T11:19:02.496" v="20" actId="20577"/>
          <ac:spMkLst>
            <pc:docMk/>
            <pc:sldMk cId="3963841736" sldId="256"/>
            <ac:spMk id="2" creationId="{00000000-0000-0000-0000-000000000000}"/>
          </ac:spMkLst>
        </pc:spChg>
      </pc:sldChg>
      <pc:sldChg chg="modSp">
        <pc:chgData name="Charlotte Underwood at Dunalley School" userId="e4a2a5d9-e963-4f1e-9a4e-fa629b734728" providerId="ADAL" clId="{8C11CA8C-E815-428A-8E90-E07443DD2F00}" dt="2025-04-07T11:19:18.862" v="23" actId="113"/>
        <pc:sldMkLst>
          <pc:docMk/>
          <pc:sldMk cId="140320028" sldId="258"/>
        </pc:sldMkLst>
        <pc:spChg chg="mod">
          <ac:chgData name="Charlotte Underwood at Dunalley School" userId="e4a2a5d9-e963-4f1e-9a4e-fa629b734728" providerId="ADAL" clId="{8C11CA8C-E815-428A-8E90-E07443DD2F00}" dt="2025-04-07T11:19:18.862" v="23" actId="113"/>
          <ac:spMkLst>
            <pc:docMk/>
            <pc:sldMk cId="140320028" sldId="258"/>
            <ac:spMk id="2" creationId="{00000000-0000-0000-0000-000000000000}"/>
          </ac:spMkLst>
        </pc:spChg>
      </pc:sldChg>
      <pc:sldChg chg="addSp modSp mod">
        <pc:chgData name="Charlotte Underwood at Dunalley School" userId="e4a2a5d9-e963-4f1e-9a4e-fa629b734728" providerId="ADAL" clId="{8C11CA8C-E815-428A-8E90-E07443DD2F00}" dt="2025-04-07T11:20:33.534" v="28" actId="208"/>
        <pc:sldMkLst>
          <pc:docMk/>
          <pc:sldMk cId="1258028465" sldId="261"/>
        </pc:sldMkLst>
        <pc:spChg chg="add mod">
          <ac:chgData name="Charlotte Underwood at Dunalley School" userId="e4a2a5d9-e963-4f1e-9a4e-fa629b734728" providerId="ADAL" clId="{8C11CA8C-E815-428A-8E90-E07443DD2F00}" dt="2025-04-07T11:20:33.534" v="28" actId="208"/>
          <ac:spMkLst>
            <pc:docMk/>
            <pc:sldMk cId="1258028465" sldId="261"/>
            <ac:spMk id="3" creationId="{24CCB222-26B4-444B-8092-FA98F613EE2F}"/>
          </ac:spMkLst>
        </pc:spChg>
      </pc:sldChg>
      <pc:sldChg chg="ord">
        <pc:chgData name="Charlotte Underwood at Dunalley School" userId="e4a2a5d9-e963-4f1e-9a4e-fa629b734728" providerId="ADAL" clId="{8C11CA8C-E815-428A-8E90-E07443DD2F00}" dt="2025-04-07T11:23:57.947" v="187"/>
        <pc:sldMkLst>
          <pc:docMk/>
          <pc:sldMk cId="3663112840" sldId="264"/>
        </pc:sldMkLst>
      </pc:sldChg>
      <pc:sldChg chg="modSp mod">
        <pc:chgData name="Charlotte Underwood at Dunalley School" userId="e4a2a5d9-e963-4f1e-9a4e-fa629b734728" providerId="ADAL" clId="{8C11CA8C-E815-428A-8E90-E07443DD2F00}" dt="2025-04-07T11:40:18.126" v="324" actId="20577"/>
        <pc:sldMkLst>
          <pc:docMk/>
          <pc:sldMk cId="4185318550" sldId="266"/>
        </pc:sldMkLst>
        <pc:spChg chg="mod">
          <ac:chgData name="Charlotte Underwood at Dunalley School" userId="e4a2a5d9-e963-4f1e-9a4e-fa629b734728" providerId="ADAL" clId="{8C11CA8C-E815-428A-8E90-E07443DD2F00}" dt="2025-04-07T11:40:18.126" v="324" actId="20577"/>
          <ac:spMkLst>
            <pc:docMk/>
            <pc:sldMk cId="4185318550" sldId="266"/>
            <ac:spMk id="6" creationId="{4DDCA06D-6877-488E-A7DE-4B14A0CA2ACE}"/>
          </ac:spMkLst>
        </pc:spChg>
      </pc:sldChg>
      <pc:sldChg chg="del">
        <pc:chgData name="Charlotte Underwood at Dunalley School" userId="e4a2a5d9-e963-4f1e-9a4e-fa629b734728" providerId="ADAL" clId="{8C11CA8C-E815-428A-8E90-E07443DD2F00}" dt="2025-04-07T11:19:09.454" v="21" actId="47"/>
        <pc:sldMkLst>
          <pc:docMk/>
          <pc:sldMk cId="14674162" sldId="273"/>
        </pc:sldMkLst>
      </pc:sldChg>
      <pc:sldChg chg="addSp delSp modSp mod ord">
        <pc:chgData name="Charlotte Underwood at Dunalley School" userId="e4a2a5d9-e963-4f1e-9a4e-fa629b734728" providerId="ADAL" clId="{8C11CA8C-E815-428A-8E90-E07443DD2F00}" dt="2025-04-07T11:24:17.560" v="189"/>
        <pc:sldMkLst>
          <pc:docMk/>
          <pc:sldMk cId="4130264368" sldId="274"/>
        </pc:sldMkLst>
        <pc:spChg chg="mod">
          <ac:chgData name="Charlotte Underwood at Dunalley School" userId="e4a2a5d9-e963-4f1e-9a4e-fa629b734728" providerId="ADAL" clId="{8C11CA8C-E815-428A-8E90-E07443DD2F00}" dt="2025-04-07T11:23:13.308" v="171" actId="20577"/>
          <ac:spMkLst>
            <pc:docMk/>
            <pc:sldMk cId="4130264368" sldId="274"/>
            <ac:spMk id="2" creationId="{7A91C793-77A6-405A-856C-64D0E44FA9B5}"/>
          </ac:spMkLst>
        </pc:spChg>
        <pc:picChg chg="del">
          <ac:chgData name="Charlotte Underwood at Dunalley School" userId="e4a2a5d9-e963-4f1e-9a4e-fa629b734728" providerId="ADAL" clId="{8C11CA8C-E815-428A-8E90-E07443DD2F00}" dt="2025-04-07T11:22:05.696" v="140" actId="478"/>
          <ac:picMkLst>
            <pc:docMk/>
            <pc:sldMk cId="4130264368" sldId="274"/>
            <ac:picMk id="5" creationId="{B39CA021-6660-42A5-B595-ACA2DD096620}"/>
          </ac:picMkLst>
        </pc:picChg>
        <pc:picChg chg="add mod">
          <ac:chgData name="Charlotte Underwood at Dunalley School" userId="e4a2a5d9-e963-4f1e-9a4e-fa629b734728" providerId="ADAL" clId="{8C11CA8C-E815-428A-8E90-E07443DD2F00}" dt="2025-04-07T11:23:05.976" v="168"/>
          <ac:picMkLst>
            <pc:docMk/>
            <pc:sldMk cId="4130264368" sldId="274"/>
            <ac:picMk id="6" creationId="{7374943B-BDFE-4EB4-B43A-F9B3944DDAE2}"/>
          </ac:picMkLst>
        </pc:picChg>
      </pc:sldChg>
      <pc:sldChg chg="addSp delSp modSp mod ord">
        <pc:chgData name="Charlotte Underwood at Dunalley School" userId="e4a2a5d9-e963-4f1e-9a4e-fa629b734728" providerId="ADAL" clId="{8C11CA8C-E815-428A-8E90-E07443DD2F00}" dt="2025-04-07T11:26:32.824" v="198" actId="1076"/>
        <pc:sldMkLst>
          <pc:docMk/>
          <pc:sldMk cId="4161008902" sldId="275"/>
        </pc:sldMkLst>
        <pc:spChg chg="mod">
          <ac:chgData name="Charlotte Underwood at Dunalley School" userId="e4a2a5d9-e963-4f1e-9a4e-fa629b734728" providerId="ADAL" clId="{8C11CA8C-E815-428A-8E90-E07443DD2F00}" dt="2025-04-07T11:23:47.647" v="184" actId="1036"/>
          <ac:spMkLst>
            <pc:docMk/>
            <pc:sldMk cId="4161008902" sldId="275"/>
            <ac:spMk id="2" creationId="{08C71495-5C29-44DD-ABB3-76E93BCE62FE}"/>
          </ac:spMkLst>
        </pc:spChg>
        <pc:spChg chg="add mod">
          <ac:chgData name="Charlotte Underwood at Dunalley School" userId="e4a2a5d9-e963-4f1e-9a4e-fa629b734728" providerId="ADAL" clId="{8C11CA8C-E815-428A-8E90-E07443DD2F00}" dt="2025-04-07T11:22:18.973" v="163" actId="478"/>
          <ac:spMkLst>
            <pc:docMk/>
            <pc:sldMk cId="4161008902" sldId="275"/>
            <ac:spMk id="4" creationId="{88E4A544-C856-47CF-819A-9FE624BDF56A}"/>
          </ac:spMkLst>
        </pc:spChg>
        <pc:picChg chg="del mod">
          <ac:chgData name="Charlotte Underwood at Dunalley School" userId="e4a2a5d9-e963-4f1e-9a4e-fa629b734728" providerId="ADAL" clId="{8C11CA8C-E815-428A-8E90-E07443DD2F00}" dt="2025-04-07T11:22:18.973" v="163" actId="478"/>
          <ac:picMkLst>
            <pc:docMk/>
            <pc:sldMk cId="4161008902" sldId="275"/>
            <ac:picMk id="5" creationId="{519FABC6-C3FC-4A3E-A409-5C850988DA22}"/>
          </ac:picMkLst>
        </pc:picChg>
        <pc:picChg chg="add del mod">
          <ac:chgData name="Charlotte Underwood at Dunalley School" userId="e4a2a5d9-e963-4f1e-9a4e-fa629b734728" providerId="ADAL" clId="{8C11CA8C-E815-428A-8E90-E07443DD2F00}" dt="2025-04-07T11:23:02.846" v="167" actId="21"/>
          <ac:picMkLst>
            <pc:docMk/>
            <pc:sldMk cId="4161008902" sldId="275"/>
            <ac:picMk id="7" creationId="{1E09BB5C-295E-4052-B407-B520BA544DF4}"/>
          </ac:picMkLst>
        </pc:picChg>
        <pc:picChg chg="add del mod">
          <ac:chgData name="Charlotte Underwood at Dunalley School" userId="e4a2a5d9-e963-4f1e-9a4e-fa629b734728" providerId="ADAL" clId="{8C11CA8C-E815-428A-8E90-E07443DD2F00}" dt="2025-04-07T11:25:57.161" v="193" actId="478"/>
          <ac:picMkLst>
            <pc:docMk/>
            <pc:sldMk cId="4161008902" sldId="275"/>
            <ac:picMk id="9" creationId="{D96D6F67-31F9-468D-B9AB-8E472C6B145E}"/>
          </ac:picMkLst>
        </pc:picChg>
        <pc:picChg chg="add mod">
          <ac:chgData name="Charlotte Underwood at Dunalley School" userId="e4a2a5d9-e963-4f1e-9a4e-fa629b734728" providerId="ADAL" clId="{8C11CA8C-E815-428A-8E90-E07443DD2F00}" dt="2025-04-07T11:26:32.824" v="198" actId="1076"/>
          <ac:picMkLst>
            <pc:docMk/>
            <pc:sldMk cId="4161008902" sldId="275"/>
            <ac:picMk id="11" creationId="{3FE482EE-8498-4DD7-90F3-B30C14A4BB1E}"/>
          </ac:picMkLst>
        </pc:picChg>
      </pc:sldChg>
      <pc:sldChg chg="addSp delSp modSp mod">
        <pc:chgData name="Charlotte Underwood at Dunalley School" userId="e4a2a5d9-e963-4f1e-9a4e-fa629b734728" providerId="ADAL" clId="{8C11CA8C-E815-428A-8E90-E07443DD2F00}" dt="2025-04-07T11:38:18.410" v="282" actId="1076"/>
        <pc:sldMkLst>
          <pc:docMk/>
          <pc:sldMk cId="1420416712" sldId="276"/>
        </pc:sldMkLst>
        <pc:spChg chg="mod">
          <ac:chgData name="Charlotte Underwood at Dunalley School" userId="e4a2a5d9-e963-4f1e-9a4e-fa629b734728" providerId="ADAL" clId="{8C11CA8C-E815-428A-8E90-E07443DD2F00}" dt="2025-04-07T11:28:34.302" v="272" actId="20577"/>
          <ac:spMkLst>
            <pc:docMk/>
            <pc:sldMk cId="1420416712" sldId="276"/>
            <ac:spMk id="3" creationId="{26E06852-9A9B-40FD-9D16-7163DE8A4CCF}"/>
          </ac:spMkLst>
        </pc:spChg>
        <pc:picChg chg="del">
          <ac:chgData name="Charlotte Underwood at Dunalley School" userId="e4a2a5d9-e963-4f1e-9a4e-fa629b734728" providerId="ADAL" clId="{8C11CA8C-E815-428A-8E90-E07443DD2F00}" dt="2025-04-07T11:26:53.970" v="201" actId="478"/>
          <ac:picMkLst>
            <pc:docMk/>
            <pc:sldMk cId="1420416712" sldId="276"/>
            <ac:picMk id="4" creationId="{D3410935-5AE5-4164-8970-F88E71C82254}"/>
          </ac:picMkLst>
        </pc:picChg>
        <pc:picChg chg="del mod">
          <ac:chgData name="Charlotte Underwood at Dunalley School" userId="e4a2a5d9-e963-4f1e-9a4e-fa629b734728" providerId="ADAL" clId="{8C11CA8C-E815-428A-8E90-E07443DD2F00}" dt="2025-04-07T11:26:52.045" v="200" actId="478"/>
          <ac:picMkLst>
            <pc:docMk/>
            <pc:sldMk cId="1420416712" sldId="276"/>
            <ac:picMk id="5" creationId="{8D8BA3DA-7632-43DF-A3BC-5B3C973A5901}"/>
          </ac:picMkLst>
        </pc:picChg>
        <pc:picChg chg="add mod">
          <ac:chgData name="Charlotte Underwood at Dunalley School" userId="e4a2a5d9-e963-4f1e-9a4e-fa629b734728" providerId="ADAL" clId="{8C11CA8C-E815-428A-8E90-E07443DD2F00}" dt="2025-04-07T11:30:10.711" v="275" actId="1076"/>
          <ac:picMkLst>
            <pc:docMk/>
            <pc:sldMk cId="1420416712" sldId="276"/>
            <ac:picMk id="7" creationId="{1A7BEE38-2FFD-4B64-8C4D-AF43FBC76F9F}"/>
          </ac:picMkLst>
        </pc:picChg>
        <pc:picChg chg="add mod">
          <ac:chgData name="Charlotte Underwood at Dunalley School" userId="e4a2a5d9-e963-4f1e-9a4e-fa629b734728" providerId="ADAL" clId="{8C11CA8C-E815-428A-8E90-E07443DD2F00}" dt="2025-04-07T11:30:40.453" v="279" actId="14100"/>
          <ac:picMkLst>
            <pc:docMk/>
            <pc:sldMk cId="1420416712" sldId="276"/>
            <ac:picMk id="9" creationId="{93781255-AD7E-4C68-B84C-3ACB83D28977}"/>
          </ac:picMkLst>
        </pc:picChg>
        <pc:picChg chg="add mod">
          <ac:chgData name="Charlotte Underwood at Dunalley School" userId="e4a2a5d9-e963-4f1e-9a4e-fa629b734728" providerId="ADAL" clId="{8C11CA8C-E815-428A-8E90-E07443DD2F00}" dt="2025-04-07T11:38:18.410" v="282" actId="1076"/>
          <ac:picMkLst>
            <pc:docMk/>
            <pc:sldMk cId="1420416712" sldId="276"/>
            <ac:picMk id="11" creationId="{3F9AA7E2-B8CE-465C-8ECF-B7B65BE3D09C}"/>
          </ac:picMkLst>
        </pc:picChg>
      </pc:sldChg>
      <pc:sldChg chg="modSp mod">
        <pc:chgData name="Charlotte Underwood at Dunalley School" userId="e4a2a5d9-e963-4f1e-9a4e-fa629b734728" providerId="ADAL" clId="{8C11CA8C-E815-428A-8E90-E07443DD2F00}" dt="2025-04-07T14:32:35.728" v="328" actId="20577"/>
        <pc:sldMkLst>
          <pc:docMk/>
          <pc:sldMk cId="856901326" sldId="277"/>
        </pc:sldMkLst>
        <pc:spChg chg="mod">
          <ac:chgData name="Charlotte Underwood at Dunalley School" userId="e4a2a5d9-e963-4f1e-9a4e-fa629b734728" providerId="ADAL" clId="{8C11CA8C-E815-428A-8E90-E07443DD2F00}" dt="2025-04-07T14:32:35.728" v="328" actId="20577"/>
          <ac:spMkLst>
            <pc:docMk/>
            <pc:sldMk cId="856901326" sldId="277"/>
            <ac:spMk id="3" creationId="{406F1DEC-B9A5-41EB-A1CB-B7C9D479F9D7}"/>
          </ac:spMkLst>
        </pc:spChg>
      </pc:sldChg>
    </pc:docChg>
  </pc:docChgLst>
  <pc:docChgLst>
    <pc:chgData name="Charlotte Underwood at Dunalley School" userId="e4a2a5d9-e963-4f1e-9a4e-fa629b734728" providerId="ADAL" clId="{C3BC2A2E-03AD-4548-85B6-F4248CCF8E8B}"/>
    <pc:docChg chg="undo custSel addSld delSld modSld">
      <pc:chgData name="Charlotte Underwood at Dunalley School" userId="e4a2a5d9-e963-4f1e-9a4e-fa629b734728" providerId="ADAL" clId="{C3BC2A2E-03AD-4548-85B6-F4248CCF8E8B}" dt="2024-12-20T10:20:33.361" v="1487" actId="1036"/>
      <pc:docMkLst>
        <pc:docMk/>
      </pc:docMkLst>
      <pc:sldChg chg="modSp mod">
        <pc:chgData name="Charlotte Underwood at Dunalley School" userId="e4a2a5d9-e963-4f1e-9a4e-fa629b734728" providerId="ADAL" clId="{C3BC2A2E-03AD-4548-85B6-F4248CCF8E8B}" dt="2024-12-20T10:16:41.772" v="1446" actId="403"/>
        <pc:sldMkLst>
          <pc:docMk/>
          <pc:sldMk cId="3963841736" sldId="256"/>
        </pc:sldMkLst>
        <pc:spChg chg="mod">
          <ac:chgData name="Charlotte Underwood at Dunalley School" userId="e4a2a5d9-e963-4f1e-9a4e-fa629b734728" providerId="ADAL" clId="{C3BC2A2E-03AD-4548-85B6-F4248CCF8E8B}" dt="2024-12-20T10:16:41.772" v="1446" actId="403"/>
          <ac:spMkLst>
            <pc:docMk/>
            <pc:sldMk cId="3963841736" sldId="256"/>
            <ac:spMk id="2" creationId="{00000000-0000-0000-0000-000000000000}"/>
          </ac:spMkLst>
        </pc:spChg>
      </pc:sldChg>
      <pc:sldChg chg="modSp mod">
        <pc:chgData name="Charlotte Underwood at Dunalley School" userId="e4a2a5d9-e963-4f1e-9a4e-fa629b734728" providerId="ADAL" clId="{C3BC2A2E-03AD-4548-85B6-F4248CCF8E8B}" dt="2024-12-20T09:59:06.420" v="35" actId="1038"/>
        <pc:sldMkLst>
          <pc:docMk/>
          <pc:sldMk cId="140320028" sldId="258"/>
        </pc:sldMkLst>
        <pc:spChg chg="mod">
          <ac:chgData name="Charlotte Underwood at Dunalley School" userId="e4a2a5d9-e963-4f1e-9a4e-fa629b734728" providerId="ADAL" clId="{C3BC2A2E-03AD-4548-85B6-F4248CCF8E8B}" dt="2024-12-20T09:59:06.420" v="35" actId="1038"/>
          <ac:spMkLst>
            <pc:docMk/>
            <pc:sldMk cId="140320028" sldId="258"/>
            <ac:spMk id="2" creationId="{00000000-0000-0000-0000-000000000000}"/>
          </ac:spMkLst>
        </pc:spChg>
        <pc:spChg chg="mod">
          <ac:chgData name="Charlotte Underwood at Dunalley School" userId="e4a2a5d9-e963-4f1e-9a4e-fa629b734728" providerId="ADAL" clId="{C3BC2A2E-03AD-4548-85B6-F4248CCF8E8B}" dt="2024-12-20T09:58:58.651" v="32" actId="20577"/>
          <ac:spMkLst>
            <pc:docMk/>
            <pc:sldMk cId="140320028" sldId="258"/>
            <ac:spMk id="6" creationId="{00000000-0000-0000-0000-000000000000}"/>
          </ac:spMkLst>
        </pc:spChg>
      </pc:sldChg>
      <pc:sldChg chg="modSp modAnim">
        <pc:chgData name="Charlotte Underwood at Dunalley School" userId="e4a2a5d9-e963-4f1e-9a4e-fa629b734728" providerId="ADAL" clId="{C3BC2A2E-03AD-4548-85B6-F4248CCF8E8B}" dt="2024-12-20T10:03:59.663" v="520" actId="20577"/>
        <pc:sldMkLst>
          <pc:docMk/>
          <pc:sldMk cId="3263197394" sldId="259"/>
        </pc:sldMkLst>
        <pc:spChg chg="mod">
          <ac:chgData name="Charlotte Underwood at Dunalley School" userId="e4a2a5d9-e963-4f1e-9a4e-fa629b734728" providerId="ADAL" clId="{C3BC2A2E-03AD-4548-85B6-F4248CCF8E8B}" dt="2024-12-20T10:03:59.663" v="520" actId="20577"/>
          <ac:spMkLst>
            <pc:docMk/>
            <pc:sldMk cId="3263197394" sldId="259"/>
            <ac:spMk id="3" creationId="{00000000-0000-0000-0000-000000000000}"/>
          </ac:spMkLst>
        </pc:spChg>
      </pc:sldChg>
      <pc:sldChg chg="addSp delSp modSp mod delAnim">
        <pc:chgData name="Charlotte Underwood at Dunalley School" userId="e4a2a5d9-e963-4f1e-9a4e-fa629b734728" providerId="ADAL" clId="{C3BC2A2E-03AD-4548-85B6-F4248CCF8E8B}" dt="2024-12-20T10:08:10.357" v="890" actId="478"/>
        <pc:sldMkLst>
          <pc:docMk/>
          <pc:sldMk cId="1258028465" sldId="261"/>
        </pc:sldMkLst>
        <pc:spChg chg="del mod">
          <ac:chgData name="Charlotte Underwood at Dunalley School" userId="e4a2a5d9-e963-4f1e-9a4e-fa629b734728" providerId="ADAL" clId="{C3BC2A2E-03AD-4548-85B6-F4248CCF8E8B}" dt="2024-12-20T10:06:56.680" v="884" actId="478"/>
          <ac:spMkLst>
            <pc:docMk/>
            <pc:sldMk cId="1258028465" sldId="261"/>
            <ac:spMk id="3" creationId="{00000000-0000-0000-0000-000000000000}"/>
          </ac:spMkLst>
        </pc:spChg>
        <pc:spChg chg="add mod">
          <ac:chgData name="Charlotte Underwood at Dunalley School" userId="e4a2a5d9-e963-4f1e-9a4e-fa629b734728" providerId="ADAL" clId="{C3BC2A2E-03AD-4548-85B6-F4248CCF8E8B}" dt="2024-12-20T10:06:56.680" v="884" actId="478"/>
          <ac:spMkLst>
            <pc:docMk/>
            <pc:sldMk cId="1258028465" sldId="261"/>
            <ac:spMk id="6" creationId="{B5E5CEF9-DB7C-49B5-AA1B-85FD41FCE5C7}"/>
          </ac:spMkLst>
        </pc:spChg>
        <pc:picChg chg="del">
          <ac:chgData name="Charlotte Underwood at Dunalley School" userId="e4a2a5d9-e963-4f1e-9a4e-fa629b734728" providerId="ADAL" clId="{C3BC2A2E-03AD-4548-85B6-F4248CCF8E8B}" dt="2024-12-20T10:06:59.818" v="885" actId="478"/>
          <ac:picMkLst>
            <pc:docMk/>
            <pc:sldMk cId="1258028465" sldId="261"/>
            <ac:picMk id="4" creationId="{54A1F1E1-0B87-4931-B6C2-3EF4E706276E}"/>
          </ac:picMkLst>
        </pc:picChg>
        <pc:picChg chg="add mod">
          <ac:chgData name="Charlotte Underwood at Dunalley School" userId="e4a2a5d9-e963-4f1e-9a4e-fa629b734728" providerId="ADAL" clId="{C3BC2A2E-03AD-4548-85B6-F4248CCF8E8B}" dt="2024-12-20T10:08:08.961" v="889" actId="1076"/>
          <ac:picMkLst>
            <pc:docMk/>
            <pc:sldMk cId="1258028465" sldId="261"/>
            <ac:picMk id="8" creationId="{9F543429-E4D6-411B-B517-4997C11C40EE}"/>
          </ac:picMkLst>
        </pc:picChg>
        <pc:picChg chg="del">
          <ac:chgData name="Charlotte Underwood at Dunalley School" userId="e4a2a5d9-e963-4f1e-9a4e-fa629b734728" providerId="ADAL" clId="{C3BC2A2E-03AD-4548-85B6-F4248CCF8E8B}" dt="2024-12-20T10:08:10.357" v="890" actId="478"/>
          <ac:picMkLst>
            <pc:docMk/>
            <pc:sldMk cId="1258028465" sldId="261"/>
            <ac:picMk id="1026" creationId="{00000000-0000-0000-0000-000000000000}"/>
          </ac:picMkLst>
        </pc:picChg>
      </pc:sldChg>
      <pc:sldChg chg="modSp mod modAnim">
        <pc:chgData name="Charlotte Underwood at Dunalley School" userId="e4a2a5d9-e963-4f1e-9a4e-fa629b734728" providerId="ADAL" clId="{C3BC2A2E-03AD-4548-85B6-F4248CCF8E8B}" dt="2024-12-20T10:17:36.545" v="1463" actId="2711"/>
        <pc:sldMkLst>
          <pc:docMk/>
          <pc:sldMk cId="2026306882" sldId="263"/>
        </pc:sldMkLst>
        <pc:spChg chg="mod">
          <ac:chgData name="Charlotte Underwood at Dunalley School" userId="e4a2a5d9-e963-4f1e-9a4e-fa629b734728" providerId="ADAL" clId="{C3BC2A2E-03AD-4548-85B6-F4248CCF8E8B}" dt="2024-12-20T10:17:36.545" v="1463" actId="2711"/>
          <ac:spMkLst>
            <pc:docMk/>
            <pc:sldMk cId="2026306882" sldId="263"/>
            <ac:spMk id="3" creationId="{00000000-0000-0000-0000-000000000000}"/>
          </ac:spMkLst>
        </pc:spChg>
      </pc:sldChg>
      <pc:sldChg chg="modSp mod">
        <pc:chgData name="Charlotte Underwood at Dunalley School" userId="e4a2a5d9-e963-4f1e-9a4e-fa629b734728" providerId="ADAL" clId="{C3BC2A2E-03AD-4548-85B6-F4248CCF8E8B}" dt="2024-12-20T10:18:18.088" v="1476" actId="20577"/>
        <pc:sldMkLst>
          <pc:docMk/>
          <pc:sldMk cId="3663112840" sldId="264"/>
        </pc:sldMkLst>
        <pc:spChg chg="mod">
          <ac:chgData name="Charlotte Underwood at Dunalley School" userId="e4a2a5d9-e963-4f1e-9a4e-fa629b734728" providerId="ADAL" clId="{C3BC2A2E-03AD-4548-85B6-F4248CCF8E8B}" dt="2024-12-20T10:18:18.088" v="1476" actId="20577"/>
          <ac:spMkLst>
            <pc:docMk/>
            <pc:sldMk cId="3663112840" sldId="264"/>
            <ac:spMk id="2" creationId="{00000000-0000-0000-0000-000000000000}"/>
          </ac:spMkLst>
        </pc:spChg>
      </pc:sldChg>
      <pc:sldChg chg="delSp modSp mod">
        <pc:chgData name="Charlotte Underwood at Dunalley School" userId="e4a2a5d9-e963-4f1e-9a4e-fa629b734728" providerId="ADAL" clId="{C3BC2A2E-03AD-4548-85B6-F4248CCF8E8B}" dt="2024-12-20T10:19:11.995" v="1481" actId="20577"/>
        <pc:sldMkLst>
          <pc:docMk/>
          <pc:sldMk cId="1558799741" sldId="265"/>
        </pc:sldMkLst>
        <pc:spChg chg="mod">
          <ac:chgData name="Charlotte Underwood at Dunalley School" userId="e4a2a5d9-e963-4f1e-9a4e-fa629b734728" providerId="ADAL" clId="{C3BC2A2E-03AD-4548-85B6-F4248CCF8E8B}" dt="2024-12-20T10:17:29.140" v="1462" actId="2711"/>
          <ac:spMkLst>
            <pc:docMk/>
            <pc:sldMk cId="1558799741" sldId="265"/>
            <ac:spMk id="2" creationId="{00000000-0000-0000-0000-000000000000}"/>
          </ac:spMkLst>
        </pc:spChg>
        <pc:spChg chg="mod">
          <ac:chgData name="Charlotte Underwood at Dunalley School" userId="e4a2a5d9-e963-4f1e-9a4e-fa629b734728" providerId="ADAL" clId="{C3BC2A2E-03AD-4548-85B6-F4248CCF8E8B}" dt="2024-12-20T10:19:11.995" v="1481" actId="20577"/>
          <ac:spMkLst>
            <pc:docMk/>
            <pc:sldMk cId="1558799741" sldId="265"/>
            <ac:spMk id="3" creationId="{00000000-0000-0000-0000-000000000000}"/>
          </ac:spMkLst>
        </pc:spChg>
        <pc:picChg chg="mod">
          <ac:chgData name="Charlotte Underwood at Dunalley School" userId="e4a2a5d9-e963-4f1e-9a4e-fa629b734728" providerId="ADAL" clId="{C3BC2A2E-03AD-4548-85B6-F4248CCF8E8B}" dt="2024-12-20T10:05:51.614" v="857" actId="1076"/>
          <ac:picMkLst>
            <pc:docMk/>
            <pc:sldMk cId="1558799741" sldId="265"/>
            <ac:picMk id="1027" creationId="{00000000-0000-0000-0000-000000000000}"/>
          </ac:picMkLst>
        </pc:picChg>
        <pc:picChg chg="del mod">
          <ac:chgData name="Charlotte Underwood at Dunalley School" userId="e4a2a5d9-e963-4f1e-9a4e-fa629b734728" providerId="ADAL" clId="{C3BC2A2E-03AD-4548-85B6-F4248CCF8E8B}" dt="2024-12-20T10:04:53.818" v="667" actId="478"/>
          <ac:picMkLst>
            <pc:docMk/>
            <pc:sldMk cId="1558799741" sldId="265"/>
            <ac:picMk id="1028" creationId="{00000000-0000-0000-0000-000000000000}"/>
          </ac:picMkLst>
        </pc:picChg>
      </pc:sldChg>
      <pc:sldChg chg="addSp delSp modSp mod delAnim">
        <pc:chgData name="Charlotte Underwood at Dunalley School" userId="e4a2a5d9-e963-4f1e-9a4e-fa629b734728" providerId="ADAL" clId="{C3BC2A2E-03AD-4548-85B6-F4248CCF8E8B}" dt="2024-12-20T10:20:33.361" v="1487" actId="1036"/>
        <pc:sldMkLst>
          <pc:docMk/>
          <pc:sldMk cId="4185318550" sldId="266"/>
        </pc:sldMkLst>
        <pc:spChg chg="mod">
          <ac:chgData name="Charlotte Underwood at Dunalley School" userId="e4a2a5d9-e963-4f1e-9a4e-fa629b734728" providerId="ADAL" clId="{C3BC2A2E-03AD-4548-85B6-F4248CCF8E8B}" dt="2024-12-20T10:20:33.361" v="1487" actId="1036"/>
          <ac:spMkLst>
            <pc:docMk/>
            <pc:sldMk cId="4185318550" sldId="266"/>
            <ac:spMk id="2" creationId="{00000000-0000-0000-0000-000000000000}"/>
          </ac:spMkLst>
        </pc:spChg>
        <pc:spChg chg="del">
          <ac:chgData name="Charlotte Underwood at Dunalley School" userId="e4a2a5d9-e963-4f1e-9a4e-fa629b734728" providerId="ADAL" clId="{C3BC2A2E-03AD-4548-85B6-F4248CCF8E8B}" dt="2024-12-20T10:09:36.207" v="1048" actId="478"/>
          <ac:spMkLst>
            <pc:docMk/>
            <pc:sldMk cId="4185318550" sldId="266"/>
            <ac:spMk id="3" creationId="{00000000-0000-0000-0000-000000000000}"/>
          </ac:spMkLst>
        </pc:spChg>
        <pc:spChg chg="add mod">
          <ac:chgData name="Charlotte Underwood at Dunalley School" userId="e4a2a5d9-e963-4f1e-9a4e-fa629b734728" providerId="ADAL" clId="{C3BC2A2E-03AD-4548-85B6-F4248CCF8E8B}" dt="2024-12-20T10:10:39.794" v="1254" actId="20577"/>
          <ac:spMkLst>
            <pc:docMk/>
            <pc:sldMk cId="4185318550" sldId="266"/>
            <ac:spMk id="6" creationId="{4DDCA06D-6877-488E-A7DE-4B14A0CA2ACE}"/>
          </ac:spMkLst>
        </pc:spChg>
        <pc:picChg chg="del">
          <ac:chgData name="Charlotte Underwood at Dunalley School" userId="e4a2a5d9-e963-4f1e-9a4e-fa629b734728" providerId="ADAL" clId="{C3BC2A2E-03AD-4548-85B6-F4248CCF8E8B}" dt="2024-12-20T10:09:43.173" v="1050" actId="478"/>
          <ac:picMkLst>
            <pc:docMk/>
            <pc:sldMk cId="4185318550" sldId="266"/>
            <ac:picMk id="5" creationId="{26A90108-B5E6-4E5C-9428-0E29431CE77B}"/>
          </ac:picMkLst>
        </pc:picChg>
      </pc:sldChg>
      <pc:sldChg chg="del">
        <pc:chgData name="Charlotte Underwood at Dunalley School" userId="e4a2a5d9-e963-4f1e-9a4e-fa629b734728" providerId="ADAL" clId="{C3BC2A2E-03AD-4548-85B6-F4248CCF8E8B}" dt="2024-12-20T10:16:30.168" v="1443" actId="47"/>
        <pc:sldMkLst>
          <pc:docMk/>
          <pc:sldMk cId="4023786544" sldId="267"/>
        </pc:sldMkLst>
      </pc:sldChg>
      <pc:sldChg chg="addSp delSp modSp mod">
        <pc:chgData name="Charlotte Underwood at Dunalley School" userId="e4a2a5d9-e963-4f1e-9a4e-fa629b734728" providerId="ADAL" clId="{C3BC2A2E-03AD-4548-85B6-F4248CCF8E8B}" dt="2024-12-20T10:12:59.107" v="1295" actId="27636"/>
        <pc:sldMkLst>
          <pc:docMk/>
          <pc:sldMk cId="3353231376" sldId="270"/>
        </pc:sldMkLst>
        <pc:spChg chg="mod">
          <ac:chgData name="Charlotte Underwood at Dunalley School" userId="e4a2a5d9-e963-4f1e-9a4e-fa629b734728" providerId="ADAL" clId="{C3BC2A2E-03AD-4548-85B6-F4248CCF8E8B}" dt="2024-12-20T10:12:59.107" v="1295" actId="27636"/>
          <ac:spMkLst>
            <pc:docMk/>
            <pc:sldMk cId="3353231376" sldId="270"/>
            <ac:spMk id="2" creationId="{00000000-0000-0000-0000-000000000000}"/>
          </ac:spMkLst>
        </pc:spChg>
        <pc:spChg chg="add del mod">
          <ac:chgData name="Charlotte Underwood at Dunalley School" userId="e4a2a5d9-e963-4f1e-9a4e-fa629b734728" providerId="ADAL" clId="{C3BC2A2E-03AD-4548-85B6-F4248CCF8E8B}" dt="2024-12-20T10:11:46.960" v="1256" actId="22"/>
          <ac:spMkLst>
            <pc:docMk/>
            <pc:sldMk cId="3353231376" sldId="270"/>
            <ac:spMk id="3" creationId="{77826BF5-3027-4940-96A9-5DE4BE61EFD5}"/>
          </ac:spMkLst>
        </pc:spChg>
        <pc:picChg chg="add mod ord modCrop">
          <ac:chgData name="Charlotte Underwood at Dunalley School" userId="e4a2a5d9-e963-4f1e-9a4e-fa629b734728" providerId="ADAL" clId="{C3BC2A2E-03AD-4548-85B6-F4248CCF8E8B}" dt="2024-12-20T10:12:52.154" v="1285" actId="1076"/>
          <ac:picMkLst>
            <pc:docMk/>
            <pc:sldMk cId="3353231376" sldId="270"/>
            <ac:picMk id="5" creationId="{0D25E9FA-B74C-446B-AA62-819F8491039D}"/>
          </ac:picMkLst>
        </pc:picChg>
        <pc:picChg chg="add mod">
          <ac:chgData name="Charlotte Underwood at Dunalley School" userId="e4a2a5d9-e963-4f1e-9a4e-fa629b734728" providerId="ADAL" clId="{C3BC2A2E-03AD-4548-85B6-F4248CCF8E8B}" dt="2024-12-20T10:12:55.512" v="1286" actId="1076"/>
          <ac:picMkLst>
            <pc:docMk/>
            <pc:sldMk cId="3353231376" sldId="270"/>
            <ac:picMk id="7" creationId="{8F93D7C4-CFCE-4490-ADDB-7943DB66DADA}"/>
          </ac:picMkLst>
        </pc:picChg>
        <pc:picChg chg="del">
          <ac:chgData name="Charlotte Underwood at Dunalley School" userId="e4a2a5d9-e963-4f1e-9a4e-fa629b734728" providerId="ADAL" clId="{C3BC2A2E-03AD-4548-85B6-F4248CCF8E8B}" dt="2024-12-20T10:10:43.480" v="1255" actId="478"/>
          <ac:picMkLst>
            <pc:docMk/>
            <pc:sldMk cId="3353231376" sldId="270"/>
            <ac:picMk id="1026" creationId="{1C43E8CD-18E4-4ACA-8338-9D73746561A4}"/>
          </ac:picMkLst>
        </pc:picChg>
      </pc:sldChg>
      <pc:sldChg chg="del">
        <pc:chgData name="Charlotte Underwood at Dunalley School" userId="e4a2a5d9-e963-4f1e-9a4e-fa629b734728" providerId="ADAL" clId="{C3BC2A2E-03AD-4548-85B6-F4248CCF8E8B}" dt="2024-12-20T10:06:41.276" v="881" actId="47"/>
        <pc:sldMkLst>
          <pc:docMk/>
          <pc:sldMk cId="1952894735" sldId="271"/>
        </pc:sldMkLst>
      </pc:sldChg>
      <pc:sldChg chg="del">
        <pc:chgData name="Charlotte Underwood at Dunalley School" userId="e4a2a5d9-e963-4f1e-9a4e-fa629b734728" providerId="ADAL" clId="{C3BC2A2E-03AD-4548-85B6-F4248CCF8E8B}" dt="2024-12-20T10:06:42.330" v="882" actId="47"/>
        <pc:sldMkLst>
          <pc:docMk/>
          <pc:sldMk cId="1153351549" sldId="272"/>
        </pc:sldMkLst>
      </pc:sldChg>
      <pc:sldChg chg="modSp mod">
        <pc:chgData name="Charlotte Underwood at Dunalley School" userId="e4a2a5d9-e963-4f1e-9a4e-fa629b734728" providerId="ADAL" clId="{C3BC2A2E-03AD-4548-85B6-F4248CCF8E8B}" dt="2024-12-20T10:17:02.602" v="1460" actId="20577"/>
        <pc:sldMkLst>
          <pc:docMk/>
          <pc:sldMk cId="14674162" sldId="273"/>
        </pc:sldMkLst>
        <pc:spChg chg="mod">
          <ac:chgData name="Charlotte Underwood at Dunalley School" userId="e4a2a5d9-e963-4f1e-9a4e-fa629b734728" providerId="ADAL" clId="{C3BC2A2E-03AD-4548-85B6-F4248CCF8E8B}" dt="2024-12-20T10:16:48.971" v="1447" actId="2711"/>
          <ac:spMkLst>
            <pc:docMk/>
            <pc:sldMk cId="14674162" sldId="273"/>
            <ac:spMk id="2" creationId="{48CD029E-C11E-4D9D-987B-3E3BF01A8933}"/>
          </ac:spMkLst>
        </pc:spChg>
        <pc:spChg chg="mod">
          <ac:chgData name="Charlotte Underwood at Dunalley School" userId="e4a2a5d9-e963-4f1e-9a4e-fa629b734728" providerId="ADAL" clId="{C3BC2A2E-03AD-4548-85B6-F4248CCF8E8B}" dt="2024-12-20T10:17:02.602" v="1460" actId="20577"/>
          <ac:spMkLst>
            <pc:docMk/>
            <pc:sldMk cId="14674162" sldId="273"/>
            <ac:spMk id="3" creationId="{5FE1BA35-FE2A-485A-9CE3-7C37917116BA}"/>
          </ac:spMkLst>
        </pc:spChg>
      </pc:sldChg>
      <pc:sldChg chg="addSp modSp mod">
        <pc:chgData name="Charlotte Underwood at Dunalley School" userId="e4a2a5d9-e963-4f1e-9a4e-fa629b734728" providerId="ADAL" clId="{C3BC2A2E-03AD-4548-85B6-F4248CCF8E8B}" dt="2024-12-20T10:15:15.258" v="1351" actId="2711"/>
        <pc:sldMkLst>
          <pc:docMk/>
          <pc:sldMk cId="4130264368" sldId="274"/>
        </pc:sldMkLst>
        <pc:spChg chg="mod">
          <ac:chgData name="Charlotte Underwood at Dunalley School" userId="e4a2a5d9-e963-4f1e-9a4e-fa629b734728" providerId="ADAL" clId="{C3BC2A2E-03AD-4548-85B6-F4248CCF8E8B}" dt="2024-12-20T10:15:15.258" v="1351" actId="2711"/>
          <ac:spMkLst>
            <pc:docMk/>
            <pc:sldMk cId="4130264368" sldId="274"/>
            <ac:spMk id="2" creationId="{7A91C793-77A6-405A-856C-64D0E44FA9B5}"/>
          </ac:spMkLst>
        </pc:spChg>
        <pc:spChg chg="mod">
          <ac:chgData name="Charlotte Underwood at Dunalley School" userId="e4a2a5d9-e963-4f1e-9a4e-fa629b734728" providerId="ADAL" clId="{C3BC2A2E-03AD-4548-85B6-F4248CCF8E8B}" dt="2024-12-20T10:15:08.253" v="1342" actId="20577"/>
          <ac:spMkLst>
            <pc:docMk/>
            <pc:sldMk cId="4130264368" sldId="274"/>
            <ac:spMk id="3" creationId="{5A3587B8-F93E-49A0-9F00-422846D29E97}"/>
          </ac:spMkLst>
        </pc:spChg>
        <pc:picChg chg="add mod">
          <ac:chgData name="Charlotte Underwood at Dunalley School" userId="e4a2a5d9-e963-4f1e-9a4e-fa629b734728" providerId="ADAL" clId="{C3BC2A2E-03AD-4548-85B6-F4248CCF8E8B}" dt="2024-12-20T10:15:05.873" v="1341" actId="1076"/>
          <ac:picMkLst>
            <pc:docMk/>
            <pc:sldMk cId="4130264368" sldId="274"/>
            <ac:picMk id="5" creationId="{B39CA021-6660-42A5-B595-ACA2DD096620}"/>
          </ac:picMkLst>
        </pc:picChg>
      </pc:sldChg>
      <pc:sldChg chg="addSp delSp modSp mod">
        <pc:chgData name="Charlotte Underwood at Dunalley School" userId="e4a2a5d9-e963-4f1e-9a4e-fa629b734728" providerId="ADAL" clId="{C3BC2A2E-03AD-4548-85B6-F4248CCF8E8B}" dt="2024-12-20T10:15:53.828" v="1366" actId="1076"/>
        <pc:sldMkLst>
          <pc:docMk/>
          <pc:sldMk cId="4161008902" sldId="275"/>
        </pc:sldMkLst>
        <pc:spChg chg="mod">
          <ac:chgData name="Charlotte Underwood at Dunalley School" userId="e4a2a5d9-e963-4f1e-9a4e-fa629b734728" providerId="ADAL" clId="{C3BC2A2E-03AD-4548-85B6-F4248CCF8E8B}" dt="2024-12-20T10:15:20.552" v="1361" actId="20577"/>
          <ac:spMkLst>
            <pc:docMk/>
            <pc:sldMk cId="4161008902" sldId="275"/>
            <ac:spMk id="2" creationId="{08C71495-5C29-44DD-ABB3-76E93BCE62FE}"/>
          </ac:spMkLst>
        </pc:spChg>
        <pc:spChg chg="del mod">
          <ac:chgData name="Charlotte Underwood at Dunalley School" userId="e4a2a5d9-e963-4f1e-9a4e-fa629b734728" providerId="ADAL" clId="{C3BC2A2E-03AD-4548-85B6-F4248CCF8E8B}" dt="2024-12-20T10:15:49.186" v="1364" actId="22"/>
          <ac:spMkLst>
            <pc:docMk/>
            <pc:sldMk cId="4161008902" sldId="275"/>
            <ac:spMk id="3" creationId="{B83ADCF3-0979-4809-BA6F-12F99F5D10E8}"/>
          </ac:spMkLst>
        </pc:spChg>
        <pc:picChg chg="add mod ord">
          <ac:chgData name="Charlotte Underwood at Dunalley School" userId="e4a2a5d9-e963-4f1e-9a4e-fa629b734728" providerId="ADAL" clId="{C3BC2A2E-03AD-4548-85B6-F4248CCF8E8B}" dt="2024-12-20T10:15:53.828" v="1366" actId="1076"/>
          <ac:picMkLst>
            <pc:docMk/>
            <pc:sldMk cId="4161008902" sldId="275"/>
            <ac:picMk id="5" creationId="{519FABC6-C3FC-4A3E-A409-5C850988DA22}"/>
          </ac:picMkLst>
        </pc:picChg>
      </pc:sldChg>
      <pc:sldChg chg="addSp modSp mod">
        <pc:chgData name="Charlotte Underwood at Dunalley School" userId="e4a2a5d9-e963-4f1e-9a4e-fa629b734728" providerId="ADAL" clId="{C3BC2A2E-03AD-4548-85B6-F4248CCF8E8B}" dt="2024-12-20T10:20:24.006" v="1483" actId="1076"/>
        <pc:sldMkLst>
          <pc:docMk/>
          <pc:sldMk cId="1420416712" sldId="276"/>
        </pc:sldMkLst>
        <pc:spChg chg="mod">
          <ac:chgData name="Charlotte Underwood at Dunalley School" userId="e4a2a5d9-e963-4f1e-9a4e-fa629b734728" providerId="ADAL" clId="{C3BC2A2E-03AD-4548-85B6-F4248CCF8E8B}" dt="2024-12-20T10:17:49.895" v="1465" actId="2711"/>
          <ac:spMkLst>
            <pc:docMk/>
            <pc:sldMk cId="1420416712" sldId="276"/>
            <ac:spMk id="2" creationId="{81B84382-85AC-4658-9605-B566F8EABF37}"/>
          </ac:spMkLst>
        </pc:spChg>
        <pc:spChg chg="mod">
          <ac:chgData name="Charlotte Underwood at Dunalley School" userId="e4a2a5d9-e963-4f1e-9a4e-fa629b734728" providerId="ADAL" clId="{C3BC2A2E-03AD-4548-85B6-F4248CCF8E8B}" dt="2024-12-20T10:17:46.465" v="1464" actId="2711"/>
          <ac:spMkLst>
            <pc:docMk/>
            <pc:sldMk cId="1420416712" sldId="276"/>
            <ac:spMk id="3" creationId="{26E06852-9A9B-40FD-9D16-7163DE8A4CCF}"/>
          </ac:spMkLst>
        </pc:spChg>
        <pc:picChg chg="add mod">
          <ac:chgData name="Charlotte Underwood at Dunalley School" userId="e4a2a5d9-e963-4f1e-9a4e-fa629b734728" providerId="ADAL" clId="{C3BC2A2E-03AD-4548-85B6-F4248CCF8E8B}" dt="2024-12-20T10:20:24.006" v="1483" actId="1076"/>
          <ac:picMkLst>
            <pc:docMk/>
            <pc:sldMk cId="1420416712" sldId="276"/>
            <ac:picMk id="4" creationId="{D3410935-5AE5-4164-8970-F88E71C82254}"/>
          </ac:picMkLst>
        </pc:picChg>
        <pc:picChg chg="add mod">
          <ac:chgData name="Charlotte Underwood at Dunalley School" userId="e4a2a5d9-e963-4f1e-9a4e-fa629b734728" providerId="ADAL" clId="{C3BC2A2E-03AD-4548-85B6-F4248CCF8E8B}" dt="2024-12-20T10:20:24.006" v="1483" actId="1076"/>
          <ac:picMkLst>
            <pc:docMk/>
            <pc:sldMk cId="1420416712" sldId="276"/>
            <ac:picMk id="5" creationId="{8D8BA3DA-7632-43DF-A3BC-5B3C973A5901}"/>
          </ac:picMkLst>
        </pc:picChg>
      </pc:sldChg>
      <pc:sldChg chg="modSp mod">
        <pc:chgData name="Charlotte Underwood at Dunalley School" userId="e4a2a5d9-e963-4f1e-9a4e-fa629b734728" providerId="ADAL" clId="{C3BC2A2E-03AD-4548-85B6-F4248CCF8E8B}" dt="2024-12-20T10:16:25.318" v="1442" actId="20577"/>
        <pc:sldMkLst>
          <pc:docMk/>
          <pc:sldMk cId="856901326" sldId="277"/>
        </pc:sldMkLst>
        <pc:spChg chg="mod">
          <ac:chgData name="Charlotte Underwood at Dunalley School" userId="e4a2a5d9-e963-4f1e-9a4e-fa629b734728" providerId="ADAL" clId="{C3BC2A2E-03AD-4548-85B6-F4248CCF8E8B}" dt="2024-12-20T10:16:25.318" v="1442" actId="20577"/>
          <ac:spMkLst>
            <pc:docMk/>
            <pc:sldMk cId="856901326" sldId="277"/>
            <ac:spMk id="3" creationId="{406F1DEC-B9A5-41EB-A1CB-B7C9D479F9D7}"/>
          </ac:spMkLst>
        </pc:spChg>
      </pc:sldChg>
      <pc:sldChg chg="addSp delSp modSp new mod">
        <pc:chgData name="Charlotte Underwood at Dunalley School" userId="e4a2a5d9-e963-4f1e-9a4e-fa629b734728" providerId="ADAL" clId="{C3BC2A2E-03AD-4548-85B6-F4248CCF8E8B}" dt="2024-12-20T10:13:47.873" v="1332" actId="14100"/>
        <pc:sldMkLst>
          <pc:docMk/>
          <pc:sldMk cId="3476283170" sldId="278"/>
        </pc:sldMkLst>
        <pc:spChg chg="mod">
          <ac:chgData name="Charlotte Underwood at Dunalley School" userId="e4a2a5d9-e963-4f1e-9a4e-fa629b734728" providerId="ADAL" clId="{C3BC2A2E-03AD-4548-85B6-F4248CCF8E8B}" dt="2024-12-20T10:13:18.456" v="1328" actId="2711"/>
          <ac:spMkLst>
            <pc:docMk/>
            <pc:sldMk cId="3476283170" sldId="278"/>
            <ac:spMk id="2" creationId="{8419B2D9-475C-4D60-9BAA-9CA1F968AD9A}"/>
          </ac:spMkLst>
        </pc:spChg>
        <pc:spChg chg="del">
          <ac:chgData name="Charlotte Underwood at Dunalley School" userId="e4a2a5d9-e963-4f1e-9a4e-fa629b734728" providerId="ADAL" clId="{C3BC2A2E-03AD-4548-85B6-F4248CCF8E8B}" dt="2024-12-20T10:13:39.914" v="1329" actId="22"/>
          <ac:spMkLst>
            <pc:docMk/>
            <pc:sldMk cId="3476283170" sldId="278"/>
            <ac:spMk id="3" creationId="{C00FFEB8-94EA-4C55-B210-9B05958264D9}"/>
          </ac:spMkLst>
        </pc:spChg>
        <pc:picChg chg="add mod ord">
          <ac:chgData name="Charlotte Underwood at Dunalley School" userId="e4a2a5d9-e963-4f1e-9a4e-fa629b734728" providerId="ADAL" clId="{C3BC2A2E-03AD-4548-85B6-F4248CCF8E8B}" dt="2024-12-20T10:13:47.873" v="1332" actId="14100"/>
          <ac:picMkLst>
            <pc:docMk/>
            <pc:sldMk cId="3476283170" sldId="278"/>
            <ac:picMk id="5" creationId="{73725361-94CA-4088-BEE6-7D807972E023}"/>
          </ac:picMkLst>
        </pc:picChg>
      </pc:sldChg>
    </pc:docChg>
  </pc:docChgLst>
  <pc:docChgLst>
    <pc:chgData name="Charlotte Underwood at Dunalley School" userId="e4a2a5d9-e963-4f1e-9a4e-fa629b734728" providerId="ADAL" clId="{5B6EAAB3-48DC-4E23-A5A7-B53FCDDA22AA}"/>
    <pc:docChg chg="undo custSel addSld delSld modSld">
      <pc:chgData name="Charlotte Underwood at Dunalley School" userId="e4a2a5d9-e963-4f1e-9a4e-fa629b734728" providerId="ADAL" clId="{5B6EAAB3-48DC-4E23-A5A7-B53FCDDA22AA}" dt="2026-03-18T13:52:03.229" v="929" actId="20578"/>
      <pc:docMkLst>
        <pc:docMk/>
      </pc:docMkLst>
      <pc:sldChg chg="modSp mod">
        <pc:chgData name="Charlotte Underwood at Dunalley School" userId="e4a2a5d9-e963-4f1e-9a4e-fa629b734728" providerId="ADAL" clId="{5B6EAAB3-48DC-4E23-A5A7-B53FCDDA22AA}" dt="2026-03-18T13:36:52.352" v="508" actId="20577"/>
        <pc:sldMkLst>
          <pc:docMk/>
          <pc:sldMk cId="3963841736" sldId="256"/>
        </pc:sldMkLst>
        <pc:spChg chg="mod">
          <ac:chgData name="Charlotte Underwood at Dunalley School" userId="e4a2a5d9-e963-4f1e-9a4e-fa629b734728" providerId="ADAL" clId="{5B6EAAB3-48DC-4E23-A5A7-B53FCDDA22AA}" dt="2026-03-18T13:36:52.352" v="508" actId="20577"/>
          <ac:spMkLst>
            <pc:docMk/>
            <pc:sldMk cId="3963841736" sldId="256"/>
            <ac:spMk id="2" creationId="{00000000-0000-0000-0000-000000000000}"/>
          </ac:spMkLst>
        </pc:spChg>
      </pc:sldChg>
      <pc:sldChg chg="modSp modAnim">
        <pc:chgData name="Charlotte Underwood at Dunalley School" userId="e4a2a5d9-e963-4f1e-9a4e-fa629b734728" providerId="ADAL" clId="{5B6EAAB3-48DC-4E23-A5A7-B53FCDDA22AA}" dt="2026-03-18T13:37:02.659" v="515" actId="20577"/>
        <pc:sldMkLst>
          <pc:docMk/>
          <pc:sldMk cId="3263197394" sldId="259"/>
        </pc:sldMkLst>
        <pc:spChg chg="mod">
          <ac:chgData name="Charlotte Underwood at Dunalley School" userId="e4a2a5d9-e963-4f1e-9a4e-fa629b734728" providerId="ADAL" clId="{5B6EAAB3-48DC-4E23-A5A7-B53FCDDA22AA}" dt="2026-03-18T13:37:02.659" v="515" actId="20577"/>
          <ac:spMkLst>
            <pc:docMk/>
            <pc:sldMk cId="3263197394" sldId="259"/>
            <ac:spMk id="3" creationId="{00000000-0000-0000-0000-000000000000}"/>
          </ac:spMkLst>
        </pc:spChg>
      </pc:sldChg>
      <pc:sldChg chg="del">
        <pc:chgData name="Charlotte Underwood at Dunalley School" userId="e4a2a5d9-e963-4f1e-9a4e-fa629b734728" providerId="ADAL" clId="{5B6EAAB3-48DC-4E23-A5A7-B53FCDDA22AA}" dt="2026-03-18T13:51:11.285" v="897" actId="47"/>
        <pc:sldMkLst>
          <pc:docMk/>
          <pc:sldMk cId="1558799741" sldId="265"/>
        </pc:sldMkLst>
      </pc:sldChg>
      <pc:sldChg chg="del">
        <pc:chgData name="Charlotte Underwood at Dunalley School" userId="e4a2a5d9-e963-4f1e-9a4e-fa629b734728" providerId="ADAL" clId="{5B6EAAB3-48DC-4E23-A5A7-B53FCDDA22AA}" dt="2026-03-18T13:51:35.017" v="898" actId="47"/>
        <pc:sldMkLst>
          <pc:docMk/>
          <pc:sldMk cId="4185318550" sldId="266"/>
        </pc:sldMkLst>
      </pc:sldChg>
      <pc:sldChg chg="addSp delSp modSp mod">
        <pc:chgData name="Charlotte Underwood at Dunalley School" userId="e4a2a5d9-e963-4f1e-9a4e-fa629b734728" providerId="ADAL" clId="{5B6EAAB3-48DC-4E23-A5A7-B53FCDDA22AA}" dt="2026-03-18T13:50:55.804" v="896" actId="20577"/>
        <pc:sldMkLst>
          <pc:docMk/>
          <pc:sldMk cId="4130264368" sldId="274"/>
        </pc:sldMkLst>
        <pc:spChg chg="mod">
          <ac:chgData name="Charlotte Underwood at Dunalley School" userId="e4a2a5d9-e963-4f1e-9a4e-fa629b734728" providerId="ADAL" clId="{5B6EAAB3-48DC-4E23-A5A7-B53FCDDA22AA}" dt="2026-03-18T13:37:59.878" v="544" actId="20577"/>
          <ac:spMkLst>
            <pc:docMk/>
            <pc:sldMk cId="4130264368" sldId="274"/>
            <ac:spMk id="2" creationId="{7A91C793-77A6-405A-856C-64D0E44FA9B5}"/>
          </ac:spMkLst>
        </pc:spChg>
        <pc:spChg chg="mod">
          <ac:chgData name="Charlotte Underwood at Dunalley School" userId="e4a2a5d9-e963-4f1e-9a4e-fa629b734728" providerId="ADAL" clId="{5B6EAAB3-48DC-4E23-A5A7-B53FCDDA22AA}" dt="2026-03-18T13:50:55.804" v="896" actId="20577"/>
          <ac:spMkLst>
            <pc:docMk/>
            <pc:sldMk cId="4130264368" sldId="274"/>
            <ac:spMk id="3" creationId="{5A3587B8-F93E-49A0-9F00-422846D29E97}"/>
          </ac:spMkLst>
        </pc:spChg>
        <pc:picChg chg="add del mod">
          <ac:chgData name="Charlotte Underwood at Dunalley School" userId="e4a2a5d9-e963-4f1e-9a4e-fa629b734728" providerId="ADAL" clId="{5B6EAAB3-48DC-4E23-A5A7-B53FCDDA22AA}" dt="2026-03-16T15:07:19.728" v="7" actId="478"/>
          <ac:picMkLst>
            <pc:docMk/>
            <pc:sldMk cId="4130264368" sldId="274"/>
            <ac:picMk id="5" creationId="{6B67BCEA-211C-4EA1-BAC4-0CB9CFAF8205}"/>
          </ac:picMkLst>
        </pc:picChg>
        <pc:picChg chg="del">
          <ac:chgData name="Charlotte Underwood at Dunalley School" userId="e4a2a5d9-e963-4f1e-9a4e-fa629b734728" providerId="ADAL" clId="{5B6EAAB3-48DC-4E23-A5A7-B53FCDDA22AA}" dt="2026-03-16T15:06:05.095" v="0" actId="478"/>
          <ac:picMkLst>
            <pc:docMk/>
            <pc:sldMk cId="4130264368" sldId="274"/>
            <ac:picMk id="6" creationId="{7374943B-BDFE-4EB4-B43A-F9B3944DDAE2}"/>
          </ac:picMkLst>
        </pc:picChg>
        <pc:picChg chg="add del mod">
          <ac:chgData name="Charlotte Underwood at Dunalley School" userId="e4a2a5d9-e963-4f1e-9a4e-fa629b734728" providerId="ADAL" clId="{5B6EAAB3-48DC-4E23-A5A7-B53FCDDA22AA}" dt="2026-03-16T15:11:03.664" v="263" actId="478"/>
          <ac:picMkLst>
            <pc:docMk/>
            <pc:sldMk cId="4130264368" sldId="274"/>
            <ac:picMk id="8" creationId="{CD97912A-6AAF-4F82-A651-D34BC732A3AE}"/>
          </ac:picMkLst>
        </pc:picChg>
      </pc:sldChg>
      <pc:sldChg chg="addSp delSp modSp del mod">
        <pc:chgData name="Charlotte Underwood at Dunalley School" userId="e4a2a5d9-e963-4f1e-9a4e-fa629b734728" providerId="ADAL" clId="{5B6EAAB3-48DC-4E23-A5A7-B53FCDDA22AA}" dt="2026-03-18T13:38:03.774" v="545" actId="47"/>
        <pc:sldMkLst>
          <pc:docMk/>
          <pc:sldMk cId="4161008902" sldId="275"/>
        </pc:sldMkLst>
        <pc:spChg chg="mod">
          <ac:chgData name="Charlotte Underwood at Dunalley School" userId="e4a2a5d9-e963-4f1e-9a4e-fa629b734728" providerId="ADAL" clId="{5B6EAAB3-48DC-4E23-A5A7-B53FCDDA22AA}" dt="2026-03-18T13:37:32.612" v="523" actId="20577"/>
          <ac:spMkLst>
            <pc:docMk/>
            <pc:sldMk cId="4161008902" sldId="275"/>
            <ac:spMk id="4" creationId="{88E4A544-C856-47CF-819A-9FE624BDF56A}"/>
          </ac:spMkLst>
        </pc:spChg>
        <pc:picChg chg="add del">
          <ac:chgData name="Charlotte Underwood at Dunalley School" userId="e4a2a5d9-e963-4f1e-9a4e-fa629b734728" providerId="ADAL" clId="{5B6EAAB3-48DC-4E23-A5A7-B53FCDDA22AA}" dt="2026-03-16T15:08:33.585" v="11" actId="478"/>
          <ac:picMkLst>
            <pc:docMk/>
            <pc:sldMk cId="4161008902" sldId="275"/>
            <ac:picMk id="11" creationId="{3FE482EE-8498-4DD7-90F3-B30C14A4BB1E}"/>
          </ac:picMkLst>
        </pc:picChg>
      </pc:sldChg>
      <pc:sldChg chg="addSp delSp modSp mod">
        <pc:chgData name="Charlotte Underwood at Dunalley School" userId="e4a2a5d9-e963-4f1e-9a4e-fa629b734728" providerId="ADAL" clId="{5B6EAAB3-48DC-4E23-A5A7-B53FCDDA22AA}" dt="2026-03-18T13:49:44.980" v="813" actId="20577"/>
        <pc:sldMkLst>
          <pc:docMk/>
          <pc:sldMk cId="1420416712" sldId="276"/>
        </pc:sldMkLst>
        <pc:spChg chg="mod">
          <ac:chgData name="Charlotte Underwood at Dunalley School" userId="e4a2a5d9-e963-4f1e-9a4e-fa629b734728" providerId="ADAL" clId="{5B6EAAB3-48DC-4E23-A5A7-B53FCDDA22AA}" dt="2026-03-18T13:49:44.980" v="813" actId="20577"/>
          <ac:spMkLst>
            <pc:docMk/>
            <pc:sldMk cId="1420416712" sldId="276"/>
            <ac:spMk id="3" creationId="{26E06852-9A9B-40FD-9D16-7163DE8A4CCF}"/>
          </ac:spMkLst>
        </pc:spChg>
        <pc:picChg chg="add del mod">
          <ac:chgData name="Charlotte Underwood at Dunalley School" userId="e4a2a5d9-e963-4f1e-9a4e-fa629b734728" providerId="ADAL" clId="{5B6EAAB3-48DC-4E23-A5A7-B53FCDDA22AA}" dt="2026-03-18T13:45:19.781" v="801" actId="478"/>
          <ac:picMkLst>
            <pc:docMk/>
            <pc:sldMk cId="1420416712" sldId="276"/>
            <ac:picMk id="5" creationId="{EFAACFAF-F42B-483B-A36B-EEAC128F412A}"/>
          </ac:picMkLst>
        </pc:picChg>
        <pc:picChg chg="del">
          <ac:chgData name="Charlotte Underwood at Dunalley School" userId="e4a2a5d9-e963-4f1e-9a4e-fa629b734728" providerId="ADAL" clId="{5B6EAAB3-48DC-4E23-A5A7-B53FCDDA22AA}" dt="2026-03-18T13:42:46.291" v="587" actId="478"/>
          <ac:picMkLst>
            <pc:docMk/>
            <pc:sldMk cId="1420416712" sldId="276"/>
            <ac:picMk id="7" creationId="{1A7BEE38-2FFD-4B64-8C4D-AF43FBC76F9F}"/>
          </ac:picMkLst>
        </pc:picChg>
        <pc:picChg chg="add mod">
          <ac:chgData name="Charlotte Underwood at Dunalley School" userId="e4a2a5d9-e963-4f1e-9a4e-fa629b734728" providerId="ADAL" clId="{5B6EAAB3-48DC-4E23-A5A7-B53FCDDA22AA}" dt="2026-03-18T13:45:34.223" v="803" actId="1076"/>
          <ac:picMkLst>
            <pc:docMk/>
            <pc:sldMk cId="1420416712" sldId="276"/>
            <ac:picMk id="8" creationId="{7230305C-BAA1-4152-87E5-14113AF320EB}"/>
          </ac:picMkLst>
        </pc:picChg>
        <pc:picChg chg="del">
          <ac:chgData name="Charlotte Underwood at Dunalley School" userId="e4a2a5d9-e963-4f1e-9a4e-fa629b734728" providerId="ADAL" clId="{5B6EAAB3-48DC-4E23-A5A7-B53FCDDA22AA}" dt="2026-03-18T13:42:44.792" v="586" actId="478"/>
          <ac:picMkLst>
            <pc:docMk/>
            <pc:sldMk cId="1420416712" sldId="276"/>
            <ac:picMk id="9" creationId="{93781255-AD7E-4C68-B84C-3ACB83D28977}"/>
          </ac:picMkLst>
        </pc:picChg>
        <pc:picChg chg="del">
          <ac:chgData name="Charlotte Underwood at Dunalley School" userId="e4a2a5d9-e963-4f1e-9a4e-fa629b734728" providerId="ADAL" clId="{5B6EAAB3-48DC-4E23-A5A7-B53FCDDA22AA}" dt="2026-03-18T13:42:47.813" v="588" actId="478"/>
          <ac:picMkLst>
            <pc:docMk/>
            <pc:sldMk cId="1420416712" sldId="276"/>
            <ac:picMk id="11" creationId="{3F9AA7E2-B8CE-465C-8ECF-B7B65BE3D09C}"/>
          </ac:picMkLst>
        </pc:picChg>
        <pc:picChg chg="add mod">
          <ac:chgData name="Charlotte Underwood at Dunalley School" userId="e4a2a5d9-e963-4f1e-9a4e-fa629b734728" providerId="ADAL" clId="{5B6EAAB3-48DC-4E23-A5A7-B53FCDDA22AA}" dt="2026-03-18T13:45:48.338" v="805" actId="1076"/>
          <ac:picMkLst>
            <pc:docMk/>
            <pc:sldMk cId="1420416712" sldId="276"/>
            <ac:picMk id="12" creationId="{E5E260A9-6EC0-4542-9A96-167038D50181}"/>
          </ac:picMkLst>
        </pc:picChg>
        <pc:picChg chg="add mod">
          <ac:chgData name="Charlotte Underwood at Dunalley School" userId="e4a2a5d9-e963-4f1e-9a4e-fa629b734728" providerId="ADAL" clId="{5B6EAAB3-48DC-4E23-A5A7-B53FCDDA22AA}" dt="2026-03-18T13:46:03.287" v="808" actId="1076"/>
          <ac:picMkLst>
            <pc:docMk/>
            <pc:sldMk cId="1420416712" sldId="276"/>
            <ac:picMk id="14" creationId="{5A70D592-8A3B-4AD9-A1C0-E54046AFD731}"/>
          </ac:picMkLst>
        </pc:picChg>
      </pc:sldChg>
      <pc:sldChg chg="modSp mod">
        <pc:chgData name="Charlotte Underwood at Dunalley School" userId="e4a2a5d9-e963-4f1e-9a4e-fa629b734728" providerId="ADAL" clId="{5B6EAAB3-48DC-4E23-A5A7-B53FCDDA22AA}" dt="2026-03-18T13:52:03.229" v="929" actId="20578"/>
        <pc:sldMkLst>
          <pc:docMk/>
          <pc:sldMk cId="856901326" sldId="277"/>
        </pc:sldMkLst>
        <pc:spChg chg="mod">
          <ac:chgData name="Charlotte Underwood at Dunalley School" userId="e4a2a5d9-e963-4f1e-9a4e-fa629b734728" providerId="ADAL" clId="{5B6EAAB3-48DC-4E23-A5A7-B53FCDDA22AA}" dt="2026-03-18T13:52:03.229" v="929" actId="20578"/>
          <ac:spMkLst>
            <pc:docMk/>
            <pc:sldMk cId="856901326" sldId="277"/>
            <ac:spMk id="3" creationId="{406F1DEC-B9A5-41EB-A1CB-B7C9D479F9D7}"/>
          </ac:spMkLst>
        </pc:spChg>
      </pc:sldChg>
      <pc:sldChg chg="addSp delSp modSp new mod">
        <pc:chgData name="Charlotte Underwood at Dunalley School" userId="e4a2a5d9-e963-4f1e-9a4e-fa629b734728" providerId="ADAL" clId="{5B6EAAB3-48DC-4E23-A5A7-B53FCDDA22AA}" dt="2026-03-18T13:47:23.447" v="812" actId="1076"/>
        <pc:sldMkLst>
          <pc:docMk/>
          <pc:sldMk cId="1885347107" sldId="279"/>
        </pc:sldMkLst>
        <pc:spChg chg="del">
          <ac:chgData name="Charlotte Underwood at Dunalley School" userId="e4a2a5d9-e963-4f1e-9a4e-fa629b734728" providerId="ADAL" clId="{5B6EAAB3-48DC-4E23-A5A7-B53FCDDA22AA}" dt="2026-03-18T13:47:11.685" v="810" actId="22"/>
          <ac:spMkLst>
            <pc:docMk/>
            <pc:sldMk cId="1885347107" sldId="279"/>
            <ac:spMk id="3" creationId="{557FE77B-8AE6-44DC-BB55-DFE135164D1A}"/>
          </ac:spMkLst>
        </pc:spChg>
        <pc:picChg chg="add mod ord">
          <ac:chgData name="Charlotte Underwood at Dunalley School" userId="e4a2a5d9-e963-4f1e-9a4e-fa629b734728" providerId="ADAL" clId="{5B6EAAB3-48DC-4E23-A5A7-B53FCDDA22AA}" dt="2026-03-18T13:47:23.447" v="812" actId="1076"/>
          <ac:picMkLst>
            <pc:docMk/>
            <pc:sldMk cId="1885347107" sldId="279"/>
            <ac:picMk id="5" creationId="{45CBAEE9-CF65-430B-ABA6-03284DF40E6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271BCC-4B79-4B1F-9695-2151129382E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5FC60-4922-46D0-9E40-407483E31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25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40C51-D9CA-499A-8661-5CA5117941D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B8DF44-393F-4A22-95A6-DFA4E435F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9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431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813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9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9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9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604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34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7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52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84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05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FD747-30E6-4C4E-B786-D59800ED6343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9BA40-6E74-4A1C-B084-7812143B88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414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788527"/>
            <a:ext cx="7772400" cy="1470025"/>
          </a:xfrm>
        </p:spPr>
        <p:txBody>
          <a:bodyPr>
            <a:noAutofit/>
          </a:bodyPr>
          <a:lstStyle/>
          <a:p>
            <a:r>
              <a:rPr lang="en-GB" sz="4800" dirty="0">
                <a:latin typeface="Sassoon Primary Std" panose="020B0503020103030203" pitchFamily="34" charset="0"/>
              </a:rPr>
              <a:t>YR parents meeting</a:t>
            </a:r>
            <a:br>
              <a:rPr lang="en-GB" sz="4800" dirty="0">
                <a:latin typeface="Sassoon Primary Std" panose="020B0503020103030203" pitchFamily="34" charset="0"/>
              </a:rPr>
            </a:br>
            <a:br>
              <a:rPr lang="en-GB" sz="4800" dirty="0">
                <a:latin typeface="Sassoon Primary Std" panose="020B0503020103030203" pitchFamily="34" charset="0"/>
              </a:rPr>
            </a:br>
            <a:br>
              <a:rPr lang="en-GB" sz="4800" dirty="0">
                <a:latin typeface="Sassoon Primary Std" panose="020B0503020103030203" pitchFamily="34" charset="0"/>
              </a:rPr>
            </a:br>
            <a:br>
              <a:rPr lang="en-GB" sz="4800" dirty="0">
                <a:latin typeface="Sassoon Primary Std" panose="020B0503020103030203" pitchFamily="34" charset="0"/>
              </a:rPr>
            </a:br>
            <a:br>
              <a:rPr lang="en-GB" sz="4800" dirty="0">
                <a:latin typeface="Sassoon Primary Std" panose="020B0503020103030203" pitchFamily="34" charset="0"/>
              </a:rPr>
            </a:br>
            <a:r>
              <a:rPr lang="en-GB" sz="4800" dirty="0">
                <a:latin typeface="Sassoon Primary Std" panose="020B0503020103030203" pitchFamily="34" charset="0"/>
              </a:rPr>
              <a:t>Summer term 2026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79" t="17063" r="14885" b="41468"/>
          <a:stretch/>
        </p:blipFill>
        <p:spPr bwMode="auto">
          <a:xfrm>
            <a:off x="2843808" y="2375302"/>
            <a:ext cx="3362301" cy="2296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841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en-US" sz="9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A typical day</a:t>
            </a:r>
            <a:br>
              <a:rPr lang="en-US" sz="9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00808"/>
            <a:ext cx="8229600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>
                <a:solidFill>
                  <a:srgbClr val="FF0000"/>
                </a:solidFill>
                <a:latin typeface="Sassoon Primary Std" panose="020B0503020103030203" pitchFamily="34" charset="0"/>
              </a:rPr>
              <a:t>Phonics- Read Write Inc (Friday whole class assembly)</a:t>
            </a:r>
          </a:p>
          <a:p>
            <a:pPr marL="0" indent="0" algn="ctr">
              <a:buNone/>
            </a:pPr>
            <a:r>
              <a:rPr lang="en-GB" sz="2400" dirty="0">
                <a:latin typeface="Sassoon Primary Std" panose="020B0503020103030203" pitchFamily="34" charset="0"/>
              </a:rPr>
              <a:t>Wake and shake/ movement break/ track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rgbClr val="00B050"/>
                </a:solidFill>
                <a:latin typeface="Sassoon Primary Std" panose="020B0503020103030203" pitchFamily="34" charset="0"/>
              </a:rPr>
              <a:t>Whole class Handwriting</a:t>
            </a:r>
          </a:p>
          <a:p>
            <a:pPr marL="0" indent="0" algn="ctr">
              <a:buNone/>
            </a:pPr>
            <a:r>
              <a:rPr lang="en-GB" sz="2400" dirty="0">
                <a:latin typeface="Sassoon Primary Std" panose="020B0503020103030203" pitchFamily="34" charset="0"/>
              </a:rPr>
              <a:t>Adult-directed activities, self-initiated play and snack (or PE)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rgbClr val="00B050"/>
                </a:solidFill>
                <a:latin typeface="Sassoon Primary Std" panose="020B0503020103030203" pitchFamily="34" charset="0"/>
              </a:rPr>
              <a:t>Whole class Mastering number maths</a:t>
            </a:r>
          </a:p>
          <a:p>
            <a:pPr marL="0" indent="0" algn="ctr">
              <a:buNone/>
            </a:pPr>
            <a:endParaRPr lang="en-GB" sz="2400" dirty="0">
              <a:latin typeface="Sassoon Primary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Sassoon Primary Std" panose="020B0503020103030203" pitchFamily="34" charset="0"/>
              </a:rPr>
              <a:t>11.30-12.30 Lunch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Sassoon Primary Std" panose="020B0503020103030203" pitchFamily="34" charset="0"/>
              </a:rPr>
              <a:t>Whole class input (e.g. Can do maths, literacy)</a:t>
            </a:r>
          </a:p>
          <a:p>
            <a:pPr marL="0" indent="0" algn="ctr">
              <a:buNone/>
            </a:pPr>
            <a:r>
              <a:rPr lang="en-GB" sz="2400" dirty="0">
                <a:latin typeface="Sassoon Primary Std" panose="020B0503020103030203" pitchFamily="34" charset="0"/>
              </a:rPr>
              <a:t>Adult-directed activities and self-initiated play</a:t>
            </a:r>
          </a:p>
          <a:p>
            <a:pPr marL="0" indent="0" algn="ctr">
              <a:buNone/>
            </a:pPr>
            <a:r>
              <a:rPr lang="en-GB" sz="2400" dirty="0">
                <a:latin typeface="Sassoon Primary Std" panose="020B0503020103030203" pitchFamily="34" charset="0"/>
              </a:rPr>
              <a:t>Circle time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Sassoon Primary Std" panose="020B0503020103030203" pitchFamily="34" charset="0"/>
              </a:rPr>
              <a:t>Story</a:t>
            </a:r>
            <a:endParaRPr lang="en-GB" sz="2400" dirty="0">
              <a:solidFill>
                <a:srgbClr val="0070C0"/>
              </a:solidFill>
            </a:endParaRPr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26319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1C793-77A6-405A-856C-64D0E44FA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Primary Std" panose="020B0503020103030203" pitchFamily="34" charset="0"/>
              </a:rPr>
              <a:t>Summer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587B8-F93E-49A0-9F00-422846D29E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PE- Games and ball skills</a:t>
            </a:r>
          </a:p>
          <a:p>
            <a:r>
              <a:rPr lang="en-GB" dirty="0"/>
              <a:t>Jigsaw- Healthy Me</a:t>
            </a:r>
          </a:p>
          <a:p>
            <a:r>
              <a:rPr lang="en-GB" dirty="0"/>
              <a:t>RE</a:t>
            </a:r>
          </a:p>
          <a:p>
            <a:r>
              <a:rPr lang="en-GB" dirty="0"/>
              <a:t>UW assessment- </a:t>
            </a:r>
            <a:r>
              <a:rPr lang="en-GB" dirty="0" err="1"/>
              <a:t>Eggsonaut</a:t>
            </a:r>
            <a:r>
              <a:rPr lang="en-GB" dirty="0"/>
              <a:t> and floating and sinking</a:t>
            </a:r>
          </a:p>
          <a:p>
            <a:r>
              <a:rPr lang="en-GB" dirty="0"/>
              <a:t>Can do maths</a:t>
            </a:r>
          </a:p>
          <a:p>
            <a:r>
              <a:rPr lang="en-GB" dirty="0"/>
              <a:t>Mastering number</a:t>
            </a:r>
          </a:p>
          <a:p>
            <a:r>
              <a:rPr lang="en-GB" dirty="0"/>
              <a:t>Handwriting (in letter families)</a:t>
            </a:r>
          </a:p>
          <a:p>
            <a:r>
              <a:rPr lang="en-GB" dirty="0"/>
              <a:t>Writing (linked to selected texts)</a:t>
            </a:r>
          </a:p>
          <a:p>
            <a:r>
              <a:rPr lang="en-GB" dirty="0"/>
              <a:t>Picture News</a:t>
            </a:r>
          </a:p>
          <a:p>
            <a:r>
              <a:rPr lang="en-GB" dirty="0"/>
              <a:t>E-safety</a:t>
            </a:r>
          </a:p>
        </p:txBody>
      </p:sp>
    </p:spTree>
    <p:extLst>
      <p:ext uri="{BB962C8B-B14F-4D97-AF65-F5344CB8AC3E}">
        <p14:creationId xmlns:p14="http://schemas.microsoft.com/office/powerpoint/2010/main" val="4130264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Reading homework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319695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Sassoon Primary Std" panose="020B0503020103030203" pitchFamily="34" charset="0"/>
              </a:rPr>
              <a:t>Your child should continue to  bring home one reading book and one library book each week.</a:t>
            </a:r>
          </a:p>
          <a:p>
            <a:r>
              <a:rPr lang="en-GB" sz="2000" dirty="0">
                <a:latin typeface="Sassoon Primary Std" panose="020B0503020103030203" pitchFamily="34" charset="0"/>
              </a:rPr>
              <a:t>Record in yellow reading books.</a:t>
            </a:r>
          </a:p>
          <a:p>
            <a:r>
              <a:rPr lang="en-GB" sz="2000" dirty="0">
                <a:latin typeface="Sassoon Primary Std" panose="020B0503020103030203" pitchFamily="34" charset="0"/>
              </a:rPr>
              <a:t>Aim to read with your child at least 5 times a week.</a:t>
            </a:r>
          </a:p>
          <a:p>
            <a:r>
              <a:rPr lang="en-GB" sz="2000" dirty="0">
                <a:latin typeface="Sassoon Primary Std" panose="020B0503020103030203" pitchFamily="34" charset="0"/>
              </a:rPr>
              <a:t>Reading should be pleasurable (not too tricky!)</a:t>
            </a:r>
          </a:p>
          <a:p>
            <a:r>
              <a:rPr lang="en-GB" sz="2000" dirty="0">
                <a:latin typeface="Sassoon Primary Std" panose="020B0503020103030203" pitchFamily="34" charset="0"/>
              </a:rPr>
              <a:t>Do not hesitate to let us know if your child finds their book too easy/hard.</a:t>
            </a:r>
          </a:p>
          <a:p>
            <a:r>
              <a:rPr lang="en-GB" sz="2000" dirty="0">
                <a:latin typeface="Sassoon Primary Std" panose="020B0503020103030203" pitchFamily="34" charset="0"/>
              </a:rPr>
              <a:t>Reading should include a wide range of fiction and non-fiction books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735265">
            <a:off x="2440359" y="4525034"/>
            <a:ext cx="2081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What?</a:t>
            </a:r>
          </a:p>
        </p:txBody>
      </p:sp>
      <p:sp>
        <p:nvSpPr>
          <p:cNvPr id="5" name="Rectangle 4"/>
          <p:cNvSpPr/>
          <p:nvPr/>
        </p:nvSpPr>
        <p:spPr>
          <a:xfrm rot="20743815">
            <a:off x="264344" y="4614269"/>
            <a:ext cx="1877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Who?</a:t>
            </a:r>
          </a:p>
        </p:txBody>
      </p:sp>
      <p:sp>
        <p:nvSpPr>
          <p:cNvPr id="6" name="Rectangle 5"/>
          <p:cNvSpPr/>
          <p:nvPr/>
        </p:nvSpPr>
        <p:spPr>
          <a:xfrm rot="21349571">
            <a:off x="857950" y="5557463"/>
            <a:ext cx="24403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Where?</a:t>
            </a:r>
          </a:p>
        </p:txBody>
      </p:sp>
      <p:sp>
        <p:nvSpPr>
          <p:cNvPr id="7" name="Rectangle 6"/>
          <p:cNvSpPr/>
          <p:nvPr/>
        </p:nvSpPr>
        <p:spPr>
          <a:xfrm rot="20732636">
            <a:off x="3560890" y="5481215"/>
            <a:ext cx="2225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When?</a:t>
            </a:r>
          </a:p>
        </p:txBody>
      </p:sp>
      <p:sp>
        <p:nvSpPr>
          <p:cNvPr id="8" name="Rectangle 7"/>
          <p:cNvSpPr/>
          <p:nvPr/>
        </p:nvSpPr>
        <p:spPr>
          <a:xfrm>
            <a:off x="6732240" y="5557463"/>
            <a:ext cx="1821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Why?</a:t>
            </a:r>
          </a:p>
        </p:txBody>
      </p:sp>
      <p:sp>
        <p:nvSpPr>
          <p:cNvPr id="9" name="Rectangle 8"/>
          <p:cNvSpPr/>
          <p:nvPr/>
        </p:nvSpPr>
        <p:spPr>
          <a:xfrm rot="444332">
            <a:off x="6335169" y="4412304"/>
            <a:ext cx="18296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202630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53" y="188640"/>
            <a:ext cx="7283152" cy="864096"/>
          </a:xfrm>
        </p:spPr>
        <p:txBody>
          <a:bodyPr>
            <a:noAutofit/>
          </a:bodyPr>
          <a:lstStyle/>
          <a:p>
            <a:r>
              <a:rPr lang="en-GB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Maths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E5CEF9-DB7C-49B5-AA1B-85FD41FCE5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543429-E4D6-411B-B517-4997C11C4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59" y="1241430"/>
            <a:ext cx="8373081" cy="5395696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24CCB222-26B4-444B-8092-FA98F613EE2F}"/>
              </a:ext>
            </a:extLst>
          </p:cNvPr>
          <p:cNvSpPr/>
          <p:nvPr/>
        </p:nvSpPr>
        <p:spPr>
          <a:xfrm>
            <a:off x="611560" y="1700808"/>
            <a:ext cx="7200800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028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9B2D9-475C-4D60-9BAA-9CA1F968A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Primary Std" panose="020B0503020103030203" pitchFamily="34" charset="0"/>
              </a:rPr>
              <a:t>Maths expectations- end of year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725361-94CA-4088-BEE6-7D807972E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1081" y="1268760"/>
            <a:ext cx="3931159" cy="5506360"/>
          </a:xfrm>
        </p:spPr>
      </p:pic>
    </p:spTree>
    <p:extLst>
      <p:ext uri="{BB962C8B-B14F-4D97-AF65-F5344CB8AC3E}">
        <p14:creationId xmlns:p14="http://schemas.microsoft.com/office/powerpoint/2010/main" val="3476283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84382-85AC-4658-9605-B566F8EAB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Primary Std" panose="020B0503020103030203" pitchFamily="34" charset="0"/>
              </a:rPr>
              <a:t>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06852-9A9B-40FD-9D16-7163DE8A4C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>
                <a:latin typeface="Sassoon Primary Std" panose="020B0503020103030203" pitchFamily="34" charset="0"/>
              </a:rPr>
              <a:t>3 week model- the research station, the writing table and the publishing zone</a:t>
            </a:r>
          </a:p>
          <a:p>
            <a:pPr fontAlgn="base"/>
            <a:r>
              <a:rPr lang="en-GB" dirty="0">
                <a:latin typeface="Sassoon Primary Std" panose="020B0503020103030203" pitchFamily="34" charset="0"/>
              </a:rPr>
              <a:t>Handwriting</a:t>
            </a:r>
          </a:p>
          <a:p>
            <a:pPr fontAlgn="base"/>
            <a:r>
              <a:rPr lang="en-GB" dirty="0">
                <a:latin typeface="Sassoon Primary Std" panose="020B0503020103030203" pitchFamily="34" charset="0"/>
              </a:rPr>
              <a:t>Pencil grip</a:t>
            </a:r>
          </a:p>
          <a:p>
            <a:pPr fontAlgn="base"/>
            <a:endParaRPr lang="en-GB" dirty="0">
              <a:latin typeface="Sassoon Primary Std" panose="020B0503020103030203" pitchFamily="34" charset="0"/>
            </a:endParaRP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30305C-BAA1-4152-87E5-14113AF32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3717032"/>
            <a:ext cx="2110923" cy="16841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E260A9-6EC0-4542-9A96-167038D50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5401198"/>
            <a:ext cx="2133785" cy="11202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A70D592-8A3B-4AD9-A1C0-E54046AFD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5401198"/>
            <a:ext cx="2187130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41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9BCD5-5EDF-4128-92BC-B5B96ACE7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CBAEE9-CF65-430B-ABA6-03284DF40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844" y="692696"/>
            <a:ext cx="8770311" cy="4857403"/>
          </a:xfrm>
        </p:spPr>
      </p:pic>
    </p:spTree>
    <p:extLst>
      <p:ext uri="{BB962C8B-B14F-4D97-AF65-F5344CB8AC3E}">
        <p14:creationId xmlns:p14="http://schemas.microsoft.com/office/powerpoint/2010/main" val="1885347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Sassoon Primary Std" panose="020B0503020103030203" pitchFamily="34" charset="0"/>
              </a:rPr>
              <a:t>Literacy expectations- end of year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25E9FA-B74C-446B-AA62-819F84910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8234"/>
          <a:stretch/>
        </p:blipFill>
        <p:spPr>
          <a:xfrm>
            <a:off x="116249" y="1268760"/>
            <a:ext cx="4442431" cy="511327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93D7C4-CFCE-4490-ADDB-7943DB66D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680" y="2855719"/>
            <a:ext cx="457711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231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8BADE-FA53-48C0-B6B2-7D6C07079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F1DEC-B9A5-41EB-A1CB-B7C9D479F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Sassoon Primary Std" panose="020B0503020103030203" pitchFamily="34" charset="0"/>
              </a:rPr>
              <a:t>As the weather changes please ensure your child has:</a:t>
            </a:r>
          </a:p>
          <a:p>
            <a:pPr marL="0" indent="0">
              <a:buNone/>
            </a:pPr>
            <a:endParaRPr lang="en-GB" dirty="0">
              <a:latin typeface="Sassoon Primary Std" panose="020B0503020103030203" pitchFamily="34" charset="0"/>
            </a:endParaRPr>
          </a:p>
          <a:p>
            <a:r>
              <a:rPr lang="en-GB" dirty="0">
                <a:latin typeface="Sassoon Primary Std" panose="020B0503020103030203" pitchFamily="34" charset="0"/>
              </a:rPr>
              <a:t>A named bottle containing water</a:t>
            </a:r>
          </a:p>
          <a:p>
            <a:r>
              <a:rPr lang="en-GB" dirty="0">
                <a:latin typeface="Sassoon Primary Std" panose="020B0503020103030203" pitchFamily="34" charset="0"/>
              </a:rPr>
              <a:t>Sun hat</a:t>
            </a:r>
          </a:p>
          <a:p>
            <a:r>
              <a:rPr lang="en-GB" dirty="0">
                <a:latin typeface="Sassoon Primary Std" panose="020B0503020103030203" pitchFamily="34" charset="0"/>
              </a:rPr>
              <a:t>Spare change of clothes</a:t>
            </a:r>
          </a:p>
        </p:txBody>
      </p:sp>
    </p:spTree>
    <p:extLst>
      <p:ext uri="{BB962C8B-B14F-4D97-AF65-F5344CB8AC3E}">
        <p14:creationId xmlns:p14="http://schemas.microsoft.com/office/powerpoint/2010/main" val="856901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3096344"/>
          </a:xfrm>
        </p:spPr>
        <p:txBody>
          <a:bodyPr>
            <a:noAutofit/>
          </a:bodyPr>
          <a:lstStyle/>
          <a:p>
            <a:r>
              <a:rPr lang="en-GB" sz="5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Primary Std" panose="020B0503020103030203" pitchFamily="34" charset="0"/>
              </a:rPr>
              <a:t>Please do come and see us if you have anything that you would like to talk about.</a:t>
            </a:r>
            <a:endParaRPr lang="en-GB" sz="5000" dirty="0">
              <a:latin typeface="Sassoon Primary Std" panose="020B0503020103030203" pitchFamily="34" charset="0"/>
            </a:endParaRPr>
          </a:p>
        </p:txBody>
      </p:sp>
      <p:pic>
        <p:nvPicPr>
          <p:cNvPr id="2050" name="Picture 2" descr="C:\Users\Staff\AppData\Local\Microsoft\Windows\Temporary Internet Files\Content.IE5\VOF8STU5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93535"/>
            <a:ext cx="2347300" cy="236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12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E9646B270B34D80ADF7FB0D19B07F" ma:contentTypeVersion="17" ma:contentTypeDescription="Create a new document." ma:contentTypeScope="" ma:versionID="a7bf9c8c1ac161e8aadd5ae8fb73de7e">
  <xsd:schema xmlns:xsd="http://www.w3.org/2001/XMLSchema" xmlns:xs="http://www.w3.org/2001/XMLSchema" xmlns:p="http://schemas.microsoft.com/office/2006/metadata/properties" xmlns:ns2="6f334661-59ed-4f34-b421-32481e726fb4" xmlns:ns3="6642e293-4eba-4278-a70b-f805ef94480c" targetNamespace="http://schemas.microsoft.com/office/2006/metadata/properties" ma:root="true" ma:fieldsID="3d7444a0449ea70f1d0292322e1564f3" ns2:_="" ns3:_="">
    <xsd:import namespace="6f334661-59ed-4f34-b421-32481e726fb4"/>
    <xsd:import namespace="6642e293-4eba-4278-a70b-f805ef9448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334661-59ed-4f34-b421-32481e726f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60e4471-bf14-479f-afd1-487d52e71b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42e293-4eba-4278-a70b-f805ef94480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e4f09ffc-fbf7-4dc3-a104-7e9316d62f7b}" ma:internalName="TaxCatchAll" ma:showField="CatchAllData" ma:web="6642e293-4eba-4278-a70b-f805ef9448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f334661-59ed-4f34-b421-32481e726fb4">
      <Terms xmlns="http://schemas.microsoft.com/office/infopath/2007/PartnerControls"/>
    </lcf76f155ced4ddcb4097134ff3c332f>
    <TaxCatchAll xmlns="6642e293-4eba-4278-a70b-f805ef94480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5D3E90-E771-4B7C-81EC-BB5211510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334661-59ed-4f34-b421-32481e726fb4"/>
    <ds:schemaRef ds:uri="6642e293-4eba-4278-a70b-f805ef9448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E66DF7-C886-4479-AF78-640C7DA73B6D}">
  <ds:schemaRefs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6642e293-4eba-4278-a70b-f805ef94480c"/>
    <ds:schemaRef ds:uri="6f334661-59ed-4f34-b421-32481e726fb4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EDAACA1-BFEC-4C00-82AC-77E537304C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6442</TotalTime>
  <Words>272</Words>
  <Application>Microsoft Office PowerPoint</Application>
  <PresentationFormat>On-screen Show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Comic Sans MS</vt:lpstr>
      <vt:lpstr>Sassoon Primary Std</vt:lpstr>
      <vt:lpstr>Office Theme</vt:lpstr>
      <vt:lpstr>YR parents meeting     Summer term 2026</vt:lpstr>
      <vt:lpstr>A typical day </vt:lpstr>
      <vt:lpstr>Summer term</vt:lpstr>
      <vt:lpstr>Reading homework</vt:lpstr>
      <vt:lpstr>Maths</vt:lpstr>
      <vt:lpstr>Maths expectations- end of year</vt:lpstr>
      <vt:lpstr>Literacy</vt:lpstr>
      <vt:lpstr>PowerPoint Presentation</vt:lpstr>
      <vt:lpstr>Literacy expectations- end of year</vt:lpstr>
      <vt:lpstr>Reminders</vt:lpstr>
      <vt:lpstr>Please do come and see us if you have anything that you would like to talk about.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parents meeting!    Friday 19th September 2014</dc:title>
  <dc:creator>Staff</dc:creator>
  <cp:lastModifiedBy>Charlotte Underwood at Dunalley School</cp:lastModifiedBy>
  <cp:revision>61</cp:revision>
  <cp:lastPrinted>2015-09-13T16:58:16Z</cp:lastPrinted>
  <dcterms:created xsi:type="dcterms:W3CDTF">2014-09-08T17:25:54Z</dcterms:created>
  <dcterms:modified xsi:type="dcterms:W3CDTF">2026-03-18T13:52:22Z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0x010100426E9646B270B34D80ADF7FB0D19B07F</vt:lpwstr>
  </property>
</Properties>
</file>